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81" r:id="rId5"/>
  </p:sldMasterIdLst>
  <p:notesMasterIdLst>
    <p:notesMasterId r:id="rId19"/>
  </p:notesMasterIdLst>
  <p:sldIdLst>
    <p:sldId id="289" r:id="rId6"/>
    <p:sldId id="257" r:id="rId7"/>
    <p:sldId id="259" r:id="rId8"/>
    <p:sldId id="293" r:id="rId9"/>
    <p:sldId id="261" r:id="rId10"/>
    <p:sldId id="294" r:id="rId11"/>
    <p:sldId id="262" r:id="rId12"/>
    <p:sldId id="263" r:id="rId13"/>
    <p:sldId id="267" r:id="rId14"/>
    <p:sldId id="291" r:id="rId15"/>
    <p:sldId id="265" r:id="rId16"/>
    <p:sldId id="286" r:id="rId17"/>
    <p:sldId id="288"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937" autoAdjust="0"/>
    <p:restoredTop sz="71073" autoAdjust="0"/>
  </p:normalViewPr>
  <p:slideViewPr>
    <p:cSldViewPr snapToGrid="0">
      <p:cViewPr varScale="1">
        <p:scale>
          <a:sx n="78" d="100"/>
          <a:sy n="78" d="100"/>
        </p:scale>
        <p:origin x="1584" y="96"/>
      </p:cViewPr>
      <p:guideLst/>
    </p:cSldViewPr>
  </p:slideViewPr>
  <p:outlineViewPr>
    <p:cViewPr>
      <p:scale>
        <a:sx n="33" d="100"/>
        <a:sy n="33" d="100"/>
      </p:scale>
      <p:origin x="0" y="-4920"/>
    </p:cViewPr>
  </p:outlin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olle Polzin" userId="b9e054fa-0868-4197-8146-cc0a868454d2" providerId="ADAL" clId="{D10A49A4-ECA4-45B5-A810-FB50ECD71B36}"/>
    <pc:docChg chg="modSld">
      <pc:chgData name="Molle Polzin" userId="b9e054fa-0868-4197-8146-cc0a868454d2" providerId="ADAL" clId="{D10A49A4-ECA4-45B5-A810-FB50ECD71B36}" dt="2024-12-19T15:43:44.857" v="7" actId="20577"/>
      <pc:docMkLst>
        <pc:docMk/>
      </pc:docMkLst>
      <pc:sldChg chg="modSp mod modNotesTx">
        <pc:chgData name="Molle Polzin" userId="b9e054fa-0868-4197-8146-cc0a868454d2" providerId="ADAL" clId="{D10A49A4-ECA4-45B5-A810-FB50ECD71B36}" dt="2024-12-19T15:43:44.857" v="7" actId="20577"/>
        <pc:sldMkLst>
          <pc:docMk/>
          <pc:sldMk cId="1572890057" sldId="262"/>
        </pc:sldMkLst>
        <pc:spChg chg="mod">
          <ac:chgData name="Molle Polzin" userId="b9e054fa-0868-4197-8146-cc0a868454d2" providerId="ADAL" clId="{D10A49A4-ECA4-45B5-A810-FB50ECD71B36}" dt="2024-12-19T15:34:52.895" v="2" actId="6549"/>
          <ac:spMkLst>
            <pc:docMk/>
            <pc:sldMk cId="1572890057" sldId="262"/>
            <ac:spMk id="192" creationId="{00000000-0000-0000-0000-000000000000}"/>
          </ac:spMkLst>
        </pc:spChg>
      </pc:sldChg>
      <pc:sldChg chg="modNotesTx">
        <pc:chgData name="Molle Polzin" userId="b9e054fa-0868-4197-8146-cc0a868454d2" providerId="ADAL" clId="{D10A49A4-ECA4-45B5-A810-FB50ECD71B36}" dt="2024-12-19T15:41:21.670" v="3"/>
        <pc:sldMkLst>
          <pc:docMk/>
          <pc:sldMk cId="1529364267" sldId="263"/>
        </pc:sldMkLst>
      </pc:sldChg>
      <pc:sldChg chg="modNotesTx">
        <pc:chgData name="Molle Polzin" userId="b9e054fa-0868-4197-8146-cc0a868454d2" providerId="ADAL" clId="{D10A49A4-ECA4-45B5-A810-FB50ECD71B36}" dt="2024-12-19T15:43:12.731" v="6" actId="20577"/>
        <pc:sldMkLst>
          <pc:docMk/>
          <pc:sldMk cId="1789801205" sldId="267"/>
        </pc:sldMkLst>
      </pc:sldChg>
    </pc:docChg>
  </pc:docChgLst>
  <pc:docChgLst>
    <pc:chgData name="Molle Polzin" userId="b9e054fa-0868-4197-8146-cc0a868454d2" providerId="ADAL" clId="{E2E9A46C-05EA-40B9-8DFF-FA484EB937A0}"/>
    <pc:docChg chg="undo redo custSel modSld">
      <pc:chgData name="Molle Polzin" userId="b9e054fa-0868-4197-8146-cc0a868454d2" providerId="ADAL" clId="{E2E9A46C-05EA-40B9-8DFF-FA484EB937A0}" dt="2024-11-21T17:21:05.221" v="113" actId="14100"/>
      <pc:docMkLst>
        <pc:docMk/>
      </pc:docMkLst>
      <pc:sldChg chg="modNotesTx">
        <pc:chgData name="Molle Polzin" userId="b9e054fa-0868-4197-8146-cc0a868454d2" providerId="ADAL" clId="{E2E9A46C-05EA-40B9-8DFF-FA484EB937A0}" dt="2024-11-21T17:07:40.757" v="18" actId="20577"/>
        <pc:sldMkLst>
          <pc:docMk/>
          <pc:sldMk cId="1572890057" sldId="262"/>
        </pc:sldMkLst>
      </pc:sldChg>
      <pc:sldChg chg="modSp mod modNotesTx">
        <pc:chgData name="Molle Polzin" userId="b9e054fa-0868-4197-8146-cc0a868454d2" providerId="ADAL" clId="{E2E9A46C-05EA-40B9-8DFF-FA484EB937A0}" dt="2024-11-21T17:12:49.557" v="74" actId="20577"/>
        <pc:sldMkLst>
          <pc:docMk/>
          <pc:sldMk cId="1529364267" sldId="263"/>
        </pc:sldMkLst>
        <pc:spChg chg="mod">
          <ac:chgData name="Molle Polzin" userId="b9e054fa-0868-4197-8146-cc0a868454d2" providerId="ADAL" clId="{E2E9A46C-05EA-40B9-8DFF-FA484EB937A0}" dt="2024-11-21T17:10:55.034" v="39" actId="1076"/>
          <ac:spMkLst>
            <pc:docMk/>
            <pc:sldMk cId="1529364267" sldId="263"/>
            <ac:spMk id="191" creationId="{00000000-0000-0000-0000-000000000000}"/>
          </ac:spMkLst>
        </pc:spChg>
        <pc:spChg chg="mod">
          <ac:chgData name="Molle Polzin" userId="b9e054fa-0868-4197-8146-cc0a868454d2" providerId="ADAL" clId="{E2E9A46C-05EA-40B9-8DFF-FA484EB937A0}" dt="2024-11-21T17:10:33.403" v="38" actId="20577"/>
          <ac:spMkLst>
            <pc:docMk/>
            <pc:sldMk cId="1529364267" sldId="263"/>
            <ac:spMk id="192" creationId="{00000000-0000-0000-0000-000000000000}"/>
          </ac:spMkLst>
        </pc:spChg>
      </pc:sldChg>
      <pc:sldChg chg="modNotesTx">
        <pc:chgData name="Molle Polzin" userId="b9e054fa-0868-4197-8146-cc0a868454d2" providerId="ADAL" clId="{E2E9A46C-05EA-40B9-8DFF-FA484EB937A0}" dt="2024-11-21T17:14:41.957" v="76" actId="6549"/>
        <pc:sldMkLst>
          <pc:docMk/>
          <pc:sldMk cId="1789801205" sldId="267"/>
        </pc:sldMkLst>
      </pc:sldChg>
      <pc:sldChg chg="addSp delSp modSp mod">
        <pc:chgData name="Molle Polzin" userId="b9e054fa-0868-4197-8146-cc0a868454d2" providerId="ADAL" clId="{E2E9A46C-05EA-40B9-8DFF-FA484EB937A0}" dt="2024-11-21T17:21:05.221" v="113" actId="14100"/>
        <pc:sldMkLst>
          <pc:docMk/>
          <pc:sldMk cId="3298560219" sldId="288"/>
        </pc:sldMkLst>
        <pc:spChg chg="mod">
          <ac:chgData name="Molle Polzin" userId="b9e054fa-0868-4197-8146-cc0a868454d2" providerId="ADAL" clId="{E2E9A46C-05EA-40B9-8DFF-FA484EB937A0}" dt="2024-11-21T17:20:58.253" v="112" actId="1076"/>
          <ac:spMkLst>
            <pc:docMk/>
            <pc:sldMk cId="3298560219" sldId="288"/>
            <ac:spMk id="12" creationId="{00000000-0000-0000-0000-000000000000}"/>
          </ac:spMkLst>
        </pc:spChg>
        <pc:picChg chg="mod">
          <ac:chgData name="Molle Polzin" userId="b9e054fa-0868-4197-8146-cc0a868454d2" providerId="ADAL" clId="{E2E9A46C-05EA-40B9-8DFF-FA484EB937A0}" dt="2024-11-21T17:20:26.364" v="104" actId="1076"/>
          <ac:picMkLst>
            <pc:docMk/>
            <pc:sldMk cId="3298560219" sldId="288"/>
            <ac:picMk id="8" creationId="{00000000-0000-0000-0000-000000000000}"/>
          </ac:picMkLst>
        </pc:picChg>
        <pc:picChg chg="add del mod">
          <ac:chgData name="Molle Polzin" userId="b9e054fa-0868-4197-8146-cc0a868454d2" providerId="ADAL" clId="{E2E9A46C-05EA-40B9-8DFF-FA484EB937A0}" dt="2024-11-21T17:20:28.326" v="105" actId="1076"/>
          <ac:picMkLst>
            <pc:docMk/>
            <pc:sldMk cId="3298560219" sldId="288"/>
            <ac:picMk id="27" creationId="{E35B78A5-7870-5F4A-F6CB-AE4A34457AD1}"/>
          </ac:picMkLst>
        </pc:picChg>
        <pc:picChg chg="add mod">
          <ac:chgData name="Molle Polzin" userId="b9e054fa-0868-4197-8146-cc0a868454d2" providerId="ADAL" clId="{E2E9A46C-05EA-40B9-8DFF-FA484EB937A0}" dt="2024-11-21T17:21:05.221" v="113" actId="14100"/>
          <ac:picMkLst>
            <pc:docMk/>
            <pc:sldMk cId="3298560219" sldId="288"/>
            <ac:picMk id="29" creationId="{23D9353A-09C6-A0E6-E6EF-BD8A930759C1}"/>
          </ac:picMkLst>
        </pc:picChg>
        <pc:picChg chg="add mod">
          <ac:chgData name="Molle Polzin" userId="b9e054fa-0868-4197-8146-cc0a868454d2" providerId="ADAL" clId="{E2E9A46C-05EA-40B9-8DFF-FA484EB937A0}" dt="2024-11-21T17:20:40.832" v="108" actId="14100"/>
          <ac:picMkLst>
            <pc:docMk/>
            <pc:sldMk cId="3298560219" sldId="288"/>
            <ac:picMk id="30" creationId="{893E1258-C55D-E267-2963-6012F603F7BD}"/>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D319CEC-59FE-4B42-83F1-29CC519D6DD2}" type="datetimeFigureOut">
              <a:rPr lang="en-US" smtClean="0"/>
              <a:t>12/19/2024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84190CF-0330-4AB8-AF1A-40C6E902CA58}" type="slidenum">
              <a:rPr lang="en-US" smtClean="0"/>
              <a:t>‹#›</a:t>
            </a:fld>
            <a:endParaRPr lang="en-US"/>
          </a:p>
        </p:txBody>
      </p:sp>
    </p:spTree>
    <p:extLst>
      <p:ext uri="{BB962C8B-B14F-4D97-AF65-F5344CB8AC3E}">
        <p14:creationId xmlns:p14="http://schemas.microsoft.com/office/powerpoint/2010/main" val="42792196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g35f391192_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5" name="Google Shape;155;g35f391192_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685293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g35f391192_0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7" name="Google Shape;177;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4683791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Google Shape;182;g35f391192_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3" name="Google Shape;183;g35f391192_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44882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Share core content:</a:t>
            </a:r>
            <a:r>
              <a:rPr lang="en-US" sz="1200" kern="1200" dirty="0">
                <a:solidFill>
                  <a:schemeClr val="tx1"/>
                </a:solidFill>
                <a:effectLst/>
                <a:latin typeface="+mn-lt"/>
                <a:ea typeface="+mn-ea"/>
                <a:cs typeface="+mn-cs"/>
              </a:rPr>
              <a:t> The CACFP infant meal pattern has two age-groups: 0–5 months and 6–11 months of age. The meal pattern for these age groups support breastfeeding and promote nutritious meals when the infant is developmentally ready for solid foods. </a:t>
            </a:r>
            <a:endParaRPr lang="en-US" dirty="0"/>
          </a:p>
        </p:txBody>
      </p:sp>
      <p:sp>
        <p:nvSpPr>
          <p:cNvPr id="4" name="Slide Number Placeholder 3"/>
          <p:cNvSpPr>
            <a:spLocks noGrp="1"/>
          </p:cNvSpPr>
          <p:nvPr>
            <p:ph type="sldNum" sz="quarter" idx="10"/>
          </p:nvPr>
        </p:nvSpPr>
        <p:spPr/>
        <p:txBody>
          <a:bodyPr/>
          <a:lstStyle/>
          <a:p>
            <a:fld id="{884190CF-0330-4AB8-AF1A-40C6E902CA58}" type="slidenum">
              <a:rPr lang="en-US" smtClean="0"/>
              <a:t>4</a:t>
            </a:fld>
            <a:endParaRPr lang="en-US"/>
          </a:p>
        </p:txBody>
      </p:sp>
    </p:spTree>
    <p:extLst>
      <p:ext uri="{BB962C8B-B14F-4D97-AF65-F5344CB8AC3E}">
        <p14:creationId xmlns:p14="http://schemas.microsoft.com/office/powerpoint/2010/main" val="18814904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g35f391192_0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7" name="Google Shape;177;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r>
              <a:rPr lang="en-US" sz="1200" b="1" kern="1200" dirty="0">
                <a:solidFill>
                  <a:schemeClr val="tx1"/>
                </a:solidFill>
                <a:effectLst/>
                <a:latin typeface="+mn-lt"/>
                <a:ea typeface="+mn-ea"/>
                <a:cs typeface="+mn-cs"/>
              </a:rPr>
              <a:t>Share core content: </a:t>
            </a:r>
            <a:r>
              <a:rPr lang="en-US" sz="1200" kern="1200" dirty="0">
                <a:solidFill>
                  <a:schemeClr val="tx1"/>
                </a:solidFill>
                <a:effectLst/>
                <a:latin typeface="+mn-lt"/>
                <a:ea typeface="+mn-ea"/>
                <a:cs typeface="+mn-cs"/>
              </a:rPr>
              <a:t>The purpose of this training is to ensure that the CACFP infant meal pattern age group guidelines, including requirements for each age group, are clearly defined and understood. </a:t>
            </a:r>
          </a:p>
          <a:p>
            <a:r>
              <a:rPr lang="en-US" sz="1200" kern="1200" dirty="0">
                <a:solidFill>
                  <a:schemeClr val="tx1"/>
                </a:solidFill>
                <a:effectLst/>
                <a:latin typeface="+mn-lt"/>
                <a:ea typeface="+mn-ea"/>
                <a:cs typeface="+mn-cs"/>
              </a:rPr>
              <a:t>Having only two age groups makes things simple for child care providers. The meal pattern for infants promotes breastfeeding for as long as possible, as well as nutritious meals for infants.</a:t>
            </a:r>
            <a:endParaRPr dirty="0"/>
          </a:p>
        </p:txBody>
      </p:sp>
    </p:spTree>
    <p:extLst>
      <p:ext uri="{BB962C8B-B14F-4D97-AF65-F5344CB8AC3E}">
        <p14:creationId xmlns:p14="http://schemas.microsoft.com/office/powerpoint/2010/main" val="3969927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84190CF-0330-4AB8-AF1A-40C6E902CA58}" type="slidenum">
              <a:rPr lang="en-US" smtClean="0"/>
              <a:t>6</a:t>
            </a:fld>
            <a:endParaRPr lang="en-US"/>
          </a:p>
        </p:txBody>
      </p:sp>
    </p:spTree>
    <p:extLst>
      <p:ext uri="{BB962C8B-B14F-4D97-AF65-F5344CB8AC3E}">
        <p14:creationId xmlns:p14="http://schemas.microsoft.com/office/powerpoint/2010/main" val="32009031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9" name="Google Shape;189;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a:spcBef>
                <a:spcPts val="600"/>
              </a:spcBef>
              <a:spcAft>
                <a:spcPts val="1200"/>
              </a:spcAft>
            </a:pPr>
            <a:r>
              <a:rPr lang="en-US" sz="1800" b="1" dirty="0">
                <a:effectLst/>
                <a:latin typeface="Arial" panose="020B0604020202020204" pitchFamily="34" charset="0"/>
                <a:ea typeface="Calibri" panose="020F0502020204030204" pitchFamily="34" charset="0"/>
              </a:rPr>
              <a:t>Ask posing question:</a:t>
            </a:r>
            <a:r>
              <a:rPr lang="en-US" sz="1800" dirty="0">
                <a:effectLst/>
                <a:latin typeface="Arial" panose="020B0604020202020204" pitchFamily="34" charset="0"/>
                <a:ea typeface="Calibri" panose="020F0502020204030204" pitchFamily="34" charset="0"/>
              </a:rPr>
              <a:t> Can you share your experience with the infant age groups for CACFP?</a:t>
            </a:r>
          </a:p>
          <a:p>
            <a:pPr marL="0" marR="0">
              <a:spcBef>
                <a:spcPts val="600"/>
              </a:spcBef>
              <a:spcAft>
                <a:spcPts val="1200"/>
              </a:spcAft>
            </a:pPr>
            <a:endParaRPr lang="en-US" sz="1800" dirty="0">
              <a:effectLst/>
              <a:latin typeface="Arial" panose="020B0604020202020204" pitchFamily="34" charset="0"/>
              <a:ea typeface="Calibri" panose="020F0502020204030204" pitchFamily="34" charset="0"/>
            </a:endParaRPr>
          </a:p>
          <a:p>
            <a:pPr marL="0" marR="0">
              <a:spcBef>
                <a:spcPts val="600"/>
              </a:spcBef>
              <a:spcAft>
                <a:spcPts val="1200"/>
              </a:spcAft>
            </a:pPr>
            <a:r>
              <a:rPr lang="en-US" sz="1800" b="1" dirty="0">
                <a:effectLst/>
                <a:latin typeface="Arial" panose="020B0604020202020204" pitchFamily="34" charset="0"/>
                <a:ea typeface="Calibri" panose="020F0502020204030204" pitchFamily="34" charset="0"/>
              </a:rPr>
              <a:t>Share core content: </a:t>
            </a:r>
            <a:r>
              <a:rPr lang="en-US" sz="1800" dirty="0">
                <a:effectLst/>
                <a:latin typeface="Arial" panose="020B0604020202020204" pitchFamily="34" charset="0"/>
                <a:ea typeface="Calibri" panose="020F0502020204030204" pitchFamily="34" charset="0"/>
              </a:rPr>
              <a:t>As previously mentioned, the two age groups are 0–5 months and 6–11 months. This promotes solely breastfeeding in the first six months, although solid foods may be introduced earlier or later than six months of age if the infant is developmentally ready for solids</a:t>
            </a:r>
            <a:r>
              <a:rPr lang="en-US" sz="1800">
                <a:effectLst/>
                <a:latin typeface="Arial" panose="020B0604020202020204" pitchFamily="34" charset="0"/>
                <a:ea typeface="Calibri" panose="020F0502020204030204" pitchFamily="34" charset="0"/>
              </a:rPr>
              <a:t>. </a:t>
            </a:r>
          </a:p>
          <a:p>
            <a:pPr marL="0" marR="0">
              <a:spcBef>
                <a:spcPts val="600"/>
              </a:spcBef>
              <a:spcAft>
                <a:spcPts val="1200"/>
              </a:spcAft>
            </a:pPr>
            <a:endParaRPr lang="en-US" sz="1800" dirty="0">
              <a:effectLst/>
              <a:latin typeface="Arial" panose="020B0604020202020204" pitchFamily="34" charset="0"/>
              <a:ea typeface="Calibri" panose="020F0502020204030204" pitchFamily="34" charset="0"/>
            </a:endParaRPr>
          </a:p>
          <a:p>
            <a:pPr marL="0" marR="0">
              <a:spcBef>
                <a:spcPts val="600"/>
              </a:spcBef>
              <a:spcAft>
                <a:spcPts val="1200"/>
              </a:spcAft>
            </a:pPr>
            <a:r>
              <a:rPr lang="en-US" sz="1800" dirty="0">
                <a:effectLst/>
                <a:latin typeface="Arial" panose="020B0604020202020204" pitchFamily="34" charset="0"/>
                <a:ea typeface="Calibri" panose="020F0502020204030204" pitchFamily="34" charset="0"/>
              </a:rPr>
              <a:t>The serving sizes for all meal components for meals and snacks begin with “zero” for infants 6 through 11 months, except for breast milk and infant formula. This serving size recognizes that not all infants are ready for solid foods at 6 months of age and may need additional time before they are developmentally ready. It is important to note, by 7 or 8 months of age, most infants should consume solid foods from all food groups.</a:t>
            </a:r>
          </a:p>
          <a:p>
            <a:r>
              <a:rPr lang="en-US" sz="1800" dirty="0">
                <a:effectLst/>
                <a:latin typeface="Arial" panose="020B0604020202020204" pitchFamily="34" charset="0"/>
                <a:ea typeface="Calibri" panose="020F0502020204030204" pitchFamily="34" charset="0"/>
              </a:rPr>
              <a:t>The two age groups align with recommendations from the American Academy of Pediatrics (AAP) and the Special Supplemental Nutrition Program for Women, Infants, and Children (WIC) to exclusively breastfeed for the first six months of life. These organizations recommend that infants continue to be breastfed until at least one year of age while gradually introducing solid foods at or around six months of age. </a:t>
            </a:r>
            <a:endParaRPr dirty="0"/>
          </a:p>
        </p:txBody>
      </p:sp>
    </p:spTree>
    <p:extLst>
      <p:ext uri="{BB962C8B-B14F-4D97-AF65-F5344CB8AC3E}">
        <p14:creationId xmlns:p14="http://schemas.microsoft.com/office/powerpoint/2010/main" val="2122773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9" name="Google Shape;189;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a:spcBef>
                <a:spcPts val="600"/>
              </a:spcBef>
              <a:spcAft>
                <a:spcPts val="1200"/>
              </a:spcAft>
            </a:pPr>
            <a:r>
              <a:rPr lang="en-US" sz="1800" b="1" dirty="0">
                <a:effectLst/>
                <a:latin typeface="Arial" panose="020B0604020202020204" pitchFamily="34" charset="0"/>
                <a:ea typeface="Times New Roman" panose="02020603050405020304" pitchFamily="18" charset="0"/>
              </a:rPr>
              <a:t>Required Components for Each Group</a:t>
            </a:r>
          </a:p>
          <a:p>
            <a:pPr marL="0" marR="0">
              <a:spcBef>
                <a:spcPts val="600"/>
              </a:spcBef>
              <a:spcAft>
                <a:spcPts val="1200"/>
              </a:spcAft>
            </a:pPr>
            <a:r>
              <a:rPr lang="en-US" sz="1800" b="1" dirty="0">
                <a:effectLst/>
                <a:latin typeface="Arial" panose="020B0604020202020204" pitchFamily="34" charset="0"/>
                <a:ea typeface="Calibri" panose="020F0502020204030204" pitchFamily="34" charset="0"/>
              </a:rPr>
              <a:t>Share core content: </a:t>
            </a:r>
            <a:r>
              <a:rPr lang="en-US" sz="1800" dirty="0">
                <a:effectLst/>
                <a:latin typeface="Arial" panose="020B0604020202020204" pitchFamily="34" charset="0"/>
                <a:ea typeface="Calibri" panose="020F0502020204030204" pitchFamily="34" charset="0"/>
              </a:rPr>
              <a:t>The only required component for the 0–5-month age-group is breast milk and/or iron-fortified formula. Breast milk and/or formula is required for the 6–11-month group; however, when a child is deemed developmentally appropriate, they must be served fruits and/or vegetables at snack. Juice is not allowed to be served to infants in either age group. Ready-to-eat cereal is allowed to be served at snack only.</a:t>
            </a:r>
          </a:p>
          <a:p>
            <a:pPr marL="0" marR="0">
              <a:spcBef>
                <a:spcPts val="600"/>
              </a:spcBef>
              <a:spcAft>
                <a:spcPts val="1200"/>
              </a:spcAft>
            </a:pPr>
            <a:r>
              <a:rPr lang="en-US" sz="1800" dirty="0">
                <a:effectLst/>
                <a:latin typeface="Arial" panose="020B0604020202020204" pitchFamily="34" charset="0"/>
                <a:ea typeface="Calibri" panose="020F0502020204030204" pitchFamily="34" charset="0"/>
              </a:rPr>
              <a:t>The meal pattern requirements allow foods from all the meal components to be served to infants around 6 months, as it is developmentally appropriate. At breakfast, lunch, and supper meals, the following three meal components must be offered to infants when infants are developmentally ready to accept them:</a:t>
            </a:r>
          </a:p>
          <a:p>
            <a:pPr marL="342900" marR="0" lvl="0" indent="-342900">
              <a:spcBef>
                <a:spcPts val="600"/>
              </a:spcBef>
              <a:spcAft>
                <a:spcPts val="1200"/>
              </a:spcAft>
              <a:buFont typeface="Symbol" panose="05050102010706020507" pitchFamily="18" charset="2"/>
              <a:buChar char=""/>
            </a:pPr>
            <a:r>
              <a:rPr lang="en-US" sz="1800" dirty="0">
                <a:effectLst/>
                <a:latin typeface="Arial" panose="020B0604020202020204" pitchFamily="34" charset="0"/>
                <a:ea typeface="Calibri" panose="020F0502020204030204" pitchFamily="34" charset="0"/>
              </a:rPr>
              <a:t>Breast milk or iron-fortified infant formula</a:t>
            </a:r>
          </a:p>
          <a:p>
            <a:pPr marL="342900" marR="0" lvl="0" indent="-342900">
              <a:spcBef>
                <a:spcPts val="600"/>
              </a:spcBef>
              <a:spcAft>
                <a:spcPts val="1200"/>
              </a:spcAft>
              <a:buFont typeface="Symbol" panose="05050102010706020507" pitchFamily="18" charset="2"/>
              <a:buChar char=""/>
            </a:pPr>
            <a:r>
              <a:rPr lang="en-US" sz="1800" dirty="0">
                <a:effectLst/>
                <a:latin typeface="Arial" panose="020B0604020202020204" pitchFamily="34" charset="0"/>
                <a:ea typeface="Calibri" panose="020F0502020204030204" pitchFamily="34" charset="0"/>
              </a:rPr>
              <a:t>Infant cereal, meats/meat alternates, or a combination </a:t>
            </a:r>
          </a:p>
          <a:p>
            <a:pPr marL="342900" marR="0" lvl="0" indent="-342900">
              <a:spcBef>
                <a:spcPts val="600"/>
              </a:spcBef>
              <a:spcAft>
                <a:spcPts val="1200"/>
              </a:spcAft>
              <a:buFont typeface="Symbol" panose="05050102010706020507" pitchFamily="18" charset="2"/>
              <a:buChar char=""/>
            </a:pPr>
            <a:r>
              <a:rPr lang="en-US" sz="1800" dirty="0">
                <a:effectLst/>
                <a:latin typeface="Arial" panose="020B0604020202020204" pitchFamily="34" charset="0"/>
                <a:ea typeface="Calibri" panose="020F0502020204030204" pitchFamily="34" charset="0"/>
              </a:rPr>
              <a:t>Vegetables, fruits, or a combination of both</a:t>
            </a:r>
          </a:p>
          <a:p>
            <a:pPr marL="0" marR="0">
              <a:spcBef>
                <a:spcPts val="600"/>
              </a:spcBef>
              <a:spcAft>
                <a:spcPts val="1200"/>
              </a:spcAft>
            </a:pPr>
            <a:r>
              <a:rPr lang="en-US" sz="1800" dirty="0">
                <a:effectLst/>
                <a:latin typeface="Arial" panose="020B0604020202020204" pitchFamily="34" charset="0"/>
                <a:ea typeface="Calibri" panose="020F0502020204030204" pitchFamily="34" charset="0"/>
              </a:rPr>
              <a:t> </a:t>
            </a:r>
          </a:p>
          <a:p>
            <a:pPr marL="0" marR="0">
              <a:spcBef>
                <a:spcPts val="600"/>
              </a:spcBef>
              <a:spcAft>
                <a:spcPts val="1200"/>
              </a:spcAft>
            </a:pPr>
            <a:r>
              <a:rPr lang="en-US" sz="1800" dirty="0">
                <a:effectLst/>
                <a:latin typeface="Arial" panose="020B0604020202020204" pitchFamily="34" charset="0"/>
                <a:ea typeface="Calibri" panose="020F0502020204030204" pitchFamily="34" charset="0"/>
              </a:rPr>
              <a:t>During snacks, there are three meal components:</a:t>
            </a:r>
          </a:p>
          <a:p>
            <a:pPr marL="342900" marR="0" lvl="0" indent="-342900">
              <a:spcBef>
                <a:spcPts val="600"/>
              </a:spcBef>
              <a:spcAft>
                <a:spcPts val="1200"/>
              </a:spcAft>
              <a:buFont typeface="Symbol" panose="05050102010706020507" pitchFamily="18" charset="2"/>
              <a:buChar char=""/>
            </a:pPr>
            <a:r>
              <a:rPr lang="en-US" sz="1800" dirty="0">
                <a:effectLst/>
                <a:latin typeface="Arial" panose="020B0604020202020204" pitchFamily="34" charset="0"/>
                <a:ea typeface="Calibri" panose="020F0502020204030204" pitchFamily="34" charset="0"/>
              </a:rPr>
              <a:t>Breast milk or iron-fortified infant formula</a:t>
            </a:r>
          </a:p>
          <a:p>
            <a:pPr marL="342900" marR="0" lvl="0" indent="-342900">
              <a:spcBef>
                <a:spcPts val="600"/>
              </a:spcBef>
              <a:spcAft>
                <a:spcPts val="1200"/>
              </a:spcAft>
              <a:buFont typeface="Symbol" panose="05050102010706020507" pitchFamily="18" charset="2"/>
              <a:buChar char=""/>
            </a:pPr>
            <a:r>
              <a:rPr lang="en-US" sz="1800" dirty="0">
                <a:effectLst/>
                <a:latin typeface="Arial" panose="020B0604020202020204" pitchFamily="34" charset="0"/>
                <a:ea typeface="Calibri" panose="020F0502020204030204" pitchFamily="34" charset="0"/>
              </a:rPr>
              <a:t>Grains</a:t>
            </a:r>
          </a:p>
          <a:p>
            <a:pPr marL="342900" marR="0" lvl="0" indent="-342900">
              <a:spcBef>
                <a:spcPts val="600"/>
              </a:spcBef>
              <a:spcAft>
                <a:spcPts val="1200"/>
              </a:spcAft>
              <a:buFont typeface="Symbol" panose="05050102010706020507" pitchFamily="18" charset="2"/>
              <a:buChar char=""/>
            </a:pPr>
            <a:r>
              <a:rPr lang="en-US" sz="1800" dirty="0">
                <a:effectLst/>
                <a:latin typeface="Arial" panose="020B0604020202020204" pitchFamily="34" charset="0"/>
                <a:ea typeface="Calibri" panose="020F0502020204030204" pitchFamily="34" charset="0"/>
              </a:rPr>
              <a:t>Vegetables, fruits, or a combination of both</a:t>
            </a:r>
          </a:p>
          <a:p>
            <a:pPr marL="0" marR="0"/>
            <a:r>
              <a:rPr lang="en-US" sz="1800" dirty="0">
                <a:effectLst/>
                <a:latin typeface="Arial" panose="020B0604020202020204" pitchFamily="34" charset="0"/>
                <a:ea typeface="Calibri" panose="020F0502020204030204" pitchFamily="34"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800" dirty="0">
                <a:effectLst/>
                <a:latin typeface="Arial" panose="020B0604020202020204" pitchFamily="34" charset="0"/>
                <a:ea typeface="Calibri" panose="020F0502020204030204" pitchFamily="34" charset="0"/>
              </a:rPr>
              <a:t>Breast milk is the optimal choice for infants, and it is generally the only source of nutrients infants need for healthy growth and development during the first six months of life. While breast milk provides the optimal nutrition for an infant, it is perfectly acceptable for an infant to be fed iron-fortified formula if that is what the parent or guardian chooses. The serving size for breast milk or iron-fortified formula in the first five months of life is 4–6 fluid ounces for all meals and snacks. When a child reaches six months of age through eleven months, the serving size of breast milk or iron-fortified formula is 6–8 fluid ounces. </a:t>
            </a:r>
            <a:endParaRPr lang="en-US" sz="120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31995299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g35ed75ccf_0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6" name="Google Shape;196;g35ed75ccf_0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a:spcBef>
                <a:spcPts val="600"/>
              </a:spcBef>
              <a:spcAft>
                <a:spcPts val="1200"/>
              </a:spcAft>
            </a:pPr>
            <a:r>
              <a:rPr lang="en-US" sz="1200" b="1" dirty="0">
                <a:effectLst/>
                <a:latin typeface="Arial" panose="020B0604020202020204" pitchFamily="34" charset="0"/>
                <a:ea typeface="Times New Roman" panose="02020603050405020304" pitchFamily="18" charset="0"/>
              </a:rPr>
              <a:t>Activity: CACFP Infant Age Groups</a:t>
            </a:r>
            <a:br>
              <a:rPr lang="en-US" sz="1200" b="1" dirty="0">
                <a:effectLst/>
                <a:latin typeface="Arial" panose="020B0604020202020204" pitchFamily="34" charset="0"/>
                <a:ea typeface="Times New Roman" panose="02020603050405020304" pitchFamily="18" charset="0"/>
              </a:rPr>
            </a:br>
            <a:r>
              <a:rPr lang="en-US" sz="1200" b="1" dirty="0">
                <a:effectLst/>
                <a:latin typeface="Arial" panose="020B0604020202020204" pitchFamily="34" charset="0"/>
                <a:ea typeface="Times New Roman" panose="02020603050405020304" pitchFamily="18" charset="0"/>
              </a:rPr>
              <a:t>Time: 10 minutes</a:t>
            </a:r>
          </a:p>
          <a:p>
            <a:pPr marL="342900" marR="0" lvl="0" indent="-342900">
              <a:spcAft>
                <a:spcPts val="600"/>
              </a:spcAft>
              <a:buFont typeface="Symbol" panose="05050102010706020507" pitchFamily="18" charset="2"/>
              <a:buChar char=""/>
            </a:pPr>
            <a:r>
              <a:rPr lang="en-US" sz="1200" b="1" dirty="0">
                <a:effectLst/>
                <a:latin typeface="Arial" panose="020B0604020202020204" pitchFamily="34" charset="0"/>
                <a:ea typeface="Times New Roman" panose="02020603050405020304" pitchFamily="18" charset="0"/>
                <a:cs typeface="Arial" panose="020B0604020202020204" pitchFamily="34" charset="0"/>
              </a:rPr>
              <a:t>Purpose: </a:t>
            </a:r>
            <a:r>
              <a:rPr lang="en-US" sz="1200" dirty="0">
                <a:effectLst/>
                <a:latin typeface="Arial" panose="020B0604020202020204" pitchFamily="34" charset="0"/>
                <a:ea typeface="Times New Roman" panose="02020603050405020304" pitchFamily="18" charset="0"/>
                <a:cs typeface="Arial" panose="020B0604020202020204" pitchFamily="34" charset="0"/>
              </a:rPr>
              <a:t>To ensure understanding of CACFP infant age groups.</a:t>
            </a:r>
            <a:endParaRPr lang="en-US" sz="12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marR="0" lvl="0" indent="-342900">
              <a:spcAft>
                <a:spcPts val="600"/>
              </a:spcAft>
              <a:buFont typeface="Symbol" panose="05050102010706020507" pitchFamily="18" charset="2"/>
              <a:buChar char=""/>
            </a:pPr>
            <a:r>
              <a:rPr lang="en-US" sz="1200" b="1" dirty="0">
                <a:effectLst/>
                <a:latin typeface="Arial" panose="020B0604020202020204" pitchFamily="34" charset="0"/>
                <a:ea typeface="Times New Roman" panose="02020603050405020304" pitchFamily="18" charset="0"/>
                <a:cs typeface="Arial" panose="020B0604020202020204" pitchFamily="34" charset="0"/>
              </a:rPr>
              <a:t>Materials Needed: </a:t>
            </a:r>
            <a:r>
              <a:rPr lang="en-US" sz="1200" dirty="0">
                <a:effectLst/>
                <a:latin typeface="Arial" panose="020B0604020202020204" pitchFamily="34" charset="0"/>
                <a:ea typeface="Times New Roman" panose="02020603050405020304" pitchFamily="18" charset="0"/>
                <a:cs typeface="Arial" panose="020B0604020202020204" pitchFamily="34" charset="0"/>
              </a:rPr>
              <a:t>CACFP Infant Meal Patterns, Chart Paper, Markers, Pens/Pencils</a:t>
            </a:r>
            <a:endParaRPr lang="en-US" sz="12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marR="0" lvl="0" indent="-342900">
              <a:spcAft>
                <a:spcPts val="600"/>
              </a:spcAft>
              <a:buFont typeface="Symbol" panose="05050102010706020507" pitchFamily="18" charset="2"/>
              <a:buChar char=""/>
            </a:pPr>
            <a:r>
              <a:rPr lang="en-US" sz="1200" b="1" dirty="0">
                <a:effectLst/>
                <a:latin typeface="Arial" panose="020B0604020202020204" pitchFamily="34" charset="0"/>
                <a:ea typeface="Times New Roman" panose="02020603050405020304" pitchFamily="18" charset="0"/>
                <a:cs typeface="Arial" panose="020B0604020202020204" pitchFamily="34" charset="0"/>
              </a:rPr>
              <a:t>Instructions:</a:t>
            </a:r>
            <a:endParaRPr lang="en-US" sz="1200" dirty="0">
              <a:effectLst/>
              <a:latin typeface="Arial" panose="020B0604020202020204" pitchFamily="34" charset="0"/>
              <a:ea typeface="Times New Roman" panose="02020603050405020304" pitchFamily="18" charset="0"/>
              <a:cs typeface="Times New Roman" panose="02020603050405020304" pitchFamily="18" charset="0"/>
            </a:endParaRPr>
          </a:p>
          <a:p>
            <a:pPr marL="742950" marR="0" lvl="1" indent="-285750">
              <a:spcAft>
                <a:spcPts val="600"/>
              </a:spcAft>
              <a:buFont typeface="Courier New" panose="02070309020205020404" pitchFamily="49" charset="0"/>
              <a:buChar char="o"/>
            </a:pPr>
            <a:r>
              <a:rPr lang="en-US" sz="1200" b="1" dirty="0">
                <a:effectLst/>
                <a:latin typeface="Arial" panose="020B0604020202020204" pitchFamily="34" charset="0"/>
                <a:ea typeface="Times New Roman" panose="02020603050405020304" pitchFamily="18" charset="0"/>
                <a:cs typeface="Arial" panose="020B0604020202020204" pitchFamily="34" charset="0"/>
              </a:rPr>
              <a:t>Part 1: </a:t>
            </a:r>
            <a:r>
              <a:rPr lang="en-US" sz="1200" dirty="0">
                <a:effectLst/>
                <a:latin typeface="Arial" panose="020B0604020202020204" pitchFamily="34" charset="0"/>
                <a:ea typeface="Times New Roman" panose="02020603050405020304" pitchFamily="18" charset="0"/>
                <a:cs typeface="Arial" panose="020B0604020202020204" pitchFamily="34" charset="0"/>
              </a:rPr>
              <a:t>Pass out an infant meal pattern chart to each person. B</a:t>
            </a:r>
            <a:r>
              <a:rPr lang="en-US" sz="1200" dirty="0">
                <a:effectLst/>
                <a:latin typeface="Arial" panose="020B0604020202020204" pitchFamily="34" charset="0"/>
                <a:ea typeface="Calibri" panose="020F0502020204030204" pitchFamily="34" charset="0"/>
                <a:cs typeface="Arial" panose="020B0604020202020204" pitchFamily="34" charset="0"/>
              </a:rPr>
              <a:t>reak into groups of 4</a:t>
            </a:r>
            <a:r>
              <a:rPr lang="en-US" sz="1200" dirty="0">
                <a:effectLst/>
                <a:latin typeface="Arial" panose="020B0604020202020204" pitchFamily="34" charset="0"/>
                <a:ea typeface="Times New Roman" panose="02020603050405020304" pitchFamily="18" charset="0"/>
                <a:cs typeface="Arial" panose="020B0604020202020204" pitchFamily="34" charset="0"/>
              </a:rPr>
              <a:t>–</a:t>
            </a:r>
            <a:r>
              <a:rPr lang="en-US" sz="1200" dirty="0">
                <a:effectLst/>
                <a:latin typeface="Arial" panose="020B0604020202020204" pitchFamily="34" charset="0"/>
                <a:ea typeface="Calibri" panose="020F0502020204030204" pitchFamily="34" charset="0"/>
                <a:cs typeface="Arial" panose="020B0604020202020204" pitchFamily="34" charset="0"/>
              </a:rPr>
              <a:t>6 people. Take two minutes to review the meal pattern and think of how it helps to promote breastfeeding as well as nutritious foods for infants. Allow participants time to share with the entire group. Record answers on chart paper. </a:t>
            </a:r>
            <a:endParaRPr lang="en-US" sz="1200" b="0" dirty="0">
              <a:effectLst/>
              <a:latin typeface="Arial" panose="020B0604020202020204" pitchFamily="34" charset="0"/>
              <a:ea typeface="Calibri" panose="020F0502020204030204" pitchFamily="34" charset="0"/>
              <a:cs typeface="Times New Roman" panose="02020603050405020304" pitchFamily="18" charset="0"/>
            </a:endParaRPr>
          </a:p>
          <a:p>
            <a:pPr marL="742950" marR="0" lvl="1" indent="-285750">
              <a:spcAft>
                <a:spcPts val="600"/>
              </a:spcAft>
              <a:buFont typeface="Courier New" panose="02070309020205020404" pitchFamily="49" charset="0"/>
              <a:buChar char="o"/>
            </a:pPr>
            <a:r>
              <a:rPr lang="en-US" sz="1200" b="1" dirty="0">
                <a:effectLst/>
                <a:latin typeface="Arial" panose="020B0604020202020204" pitchFamily="34" charset="0"/>
                <a:ea typeface="Calibri" panose="020F0502020204030204" pitchFamily="34" charset="0"/>
              </a:rPr>
              <a:t>Part 2: </a:t>
            </a:r>
            <a:r>
              <a:rPr lang="en-US" sz="1200" dirty="0">
                <a:effectLst/>
                <a:latin typeface="Arial" panose="020B0604020202020204" pitchFamily="34" charset="0"/>
                <a:ea typeface="Calibri" panose="020F0502020204030204" pitchFamily="34" charset="0"/>
              </a:rPr>
              <a:t>Pass out the worksheet. Read each question to the </a:t>
            </a:r>
            <a:r>
              <a:rPr lang="en-US" sz="1200" dirty="0">
                <a:effectLst/>
                <a:latin typeface="Calibri" panose="020F0502020204030204" pitchFamily="34" charset="0"/>
                <a:ea typeface="Calibri" panose="020F0502020204030204" pitchFamily="34" charset="0"/>
                <a:cs typeface="Arial" panose="020B0604020202020204" pitchFamily="34" charset="0"/>
              </a:rPr>
              <a:t>group and</a:t>
            </a:r>
            <a:r>
              <a:rPr lang="en-US" sz="1200" dirty="0">
                <a:effectLst/>
                <a:latin typeface="Arial" panose="020B0604020202020204" pitchFamily="34" charset="0"/>
                <a:ea typeface="Calibri" panose="020F0502020204030204" pitchFamily="34" charset="0"/>
              </a:rPr>
              <a:t> allow the participants to respond. Review the correct answers on the </a:t>
            </a:r>
            <a:r>
              <a:rPr lang="en-US" sz="1200" dirty="0">
                <a:effectLst/>
                <a:latin typeface="Calibri" panose="020F0502020204030204" pitchFamily="34" charset="0"/>
                <a:ea typeface="Calibri" panose="020F0502020204030204" pitchFamily="34" charset="0"/>
                <a:cs typeface="Arial" panose="020B0604020202020204" pitchFamily="34" charset="0"/>
              </a:rPr>
              <a:t>CACFP Infant Meal Pattern True/False</a:t>
            </a:r>
            <a:r>
              <a:rPr lang="en-US" sz="1200" dirty="0">
                <a:effectLst/>
                <a:latin typeface="Arial" panose="020B0604020202020204" pitchFamily="34" charset="0"/>
                <a:ea typeface="Calibri" panose="020F0502020204030204" pitchFamily="34" charset="0"/>
              </a:rPr>
              <a:t> Answer Key, and provide justification if needed. </a:t>
            </a:r>
            <a:endParaRPr lang="en-US" sz="120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12730668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g35f391192_0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7" name="Google Shape;177;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80151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9" name="Google Shape;189;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r>
              <a:rPr lang="en-US" sz="1200" kern="1200" dirty="0">
                <a:solidFill>
                  <a:schemeClr val="tx1"/>
                </a:solidFill>
                <a:effectLst/>
                <a:latin typeface="+mn-lt"/>
                <a:ea typeface="+mn-ea"/>
                <a:cs typeface="+mn-cs"/>
              </a:rPr>
              <a:t>The CACFP infant age groups are 0–5 months and 6–11 months of age. There are two age groups to encourage nutritious meals when an infant is developmentally ready and to encourage breastfeeding for as long as possible. </a:t>
            </a:r>
          </a:p>
        </p:txBody>
      </p:sp>
    </p:spTree>
    <p:extLst>
      <p:ext uri="{BB962C8B-B14F-4D97-AF65-F5344CB8AC3E}">
        <p14:creationId xmlns:p14="http://schemas.microsoft.com/office/powerpoint/2010/main" val="20484879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g35ed75ccf_0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6" name="Google Shape;196;g35ed75ccf_0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811499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506B264-D7E8-4926-88CB-12B95991769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248286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ubtitle">
  <p:cSld name="Subtitle">
    <p:spTree>
      <p:nvGrpSpPr>
        <p:cNvPr id="1" name="Shape 14"/>
        <p:cNvGrpSpPr/>
        <p:nvPr/>
      </p:nvGrpSpPr>
      <p:grpSpPr>
        <a:xfrm>
          <a:off x="0" y="0"/>
          <a:ext cx="0" cy="0"/>
          <a:chOff x="0" y="0"/>
          <a:chExt cx="0" cy="0"/>
        </a:xfrm>
      </p:grpSpPr>
      <p:grpSp>
        <p:nvGrpSpPr>
          <p:cNvPr id="15" name="Google Shape;15;p3"/>
          <p:cNvGrpSpPr/>
          <p:nvPr/>
        </p:nvGrpSpPr>
        <p:grpSpPr>
          <a:xfrm>
            <a:off x="-1129488" y="712101"/>
            <a:ext cx="14058189" cy="4586729"/>
            <a:chOff x="-847116" y="591225"/>
            <a:chExt cx="10543642" cy="3440047"/>
          </a:xfrm>
        </p:grpSpPr>
        <p:sp>
          <p:nvSpPr>
            <p:cNvPr id="16" name="Google Shape;16;p3"/>
            <p:cNvSpPr/>
            <p:nvPr/>
          </p:nvSpPr>
          <p:spPr>
            <a:xfrm>
              <a:off x="278002" y="1752528"/>
              <a:ext cx="7944569" cy="1803781"/>
            </a:xfrm>
            <a:prstGeom prst="parallelogram">
              <a:avLst>
                <a:gd name="adj" fmla="val 54997"/>
              </a:avLst>
            </a:prstGeom>
            <a:solidFill>
              <a:schemeClr val="accent5"/>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7" name="Google Shape;17;p3"/>
            <p:cNvSpPr/>
            <p:nvPr/>
          </p:nvSpPr>
          <p:spPr>
            <a:xfrm>
              <a:off x="-847116" y="2227372"/>
              <a:ext cx="1691400" cy="1803900"/>
            </a:xfrm>
            <a:prstGeom prst="parallelogram">
              <a:avLst>
                <a:gd name="adj" fmla="val 59001"/>
              </a:avLst>
            </a:prstGeom>
            <a:gradFill>
              <a:gsLst>
                <a:gs pos="0">
                  <a:schemeClr val="accent2"/>
                </a:gs>
                <a:gs pos="100000">
                  <a:schemeClr val="accent4"/>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8" name="Google Shape;18;p3"/>
            <p:cNvSpPr/>
            <p:nvPr/>
          </p:nvSpPr>
          <p:spPr>
            <a:xfrm>
              <a:off x="7113129" y="1325881"/>
              <a:ext cx="1691507" cy="1803781"/>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9" name="Google Shape;19;p3"/>
            <p:cNvSpPr/>
            <p:nvPr/>
          </p:nvSpPr>
          <p:spPr>
            <a:xfrm>
              <a:off x="-175747" y="1165593"/>
              <a:ext cx="2241448" cy="2390699"/>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0" name="Google Shape;20;p3"/>
            <p:cNvSpPr/>
            <p:nvPr/>
          </p:nvSpPr>
          <p:spPr>
            <a:xfrm>
              <a:off x="384968" y="591225"/>
              <a:ext cx="943237" cy="1006433"/>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1" name="Google Shape;21;p3"/>
            <p:cNvSpPr/>
            <p:nvPr/>
          </p:nvSpPr>
          <p:spPr>
            <a:xfrm>
              <a:off x="7442811" y="2959969"/>
              <a:ext cx="559354" cy="596330"/>
            </a:xfrm>
            <a:prstGeom prst="parallelogram">
              <a:avLst>
                <a:gd name="adj" fmla="val 59001"/>
              </a:avLst>
            </a:prstGeom>
            <a:gradFill>
              <a:gsLst>
                <a:gs pos="0">
                  <a:schemeClr val="accent2"/>
                </a:gs>
                <a:gs pos="100000">
                  <a:schemeClr val="accent4"/>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2" name="Google Shape;22;p3"/>
            <p:cNvSpPr/>
            <p:nvPr/>
          </p:nvSpPr>
          <p:spPr>
            <a:xfrm>
              <a:off x="8354027" y="961274"/>
              <a:ext cx="1342500" cy="1431600"/>
            </a:xfrm>
            <a:prstGeom prst="parallelogram">
              <a:avLst>
                <a:gd name="adj" fmla="val 59001"/>
              </a:avLst>
            </a:prstGeom>
            <a:gradFill>
              <a:gsLst>
                <a:gs pos="0">
                  <a:schemeClr val="accent4"/>
                </a:gs>
                <a:gs pos="100000">
                  <a:schemeClr val="accent5"/>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grpSp>
      <p:sp>
        <p:nvSpPr>
          <p:cNvPr id="23" name="Google Shape;23;p3"/>
          <p:cNvSpPr txBox="1">
            <a:spLocks noGrp="1"/>
          </p:cNvSpPr>
          <p:nvPr>
            <p:ph type="ctrTitle"/>
          </p:nvPr>
        </p:nvSpPr>
        <p:spPr>
          <a:xfrm>
            <a:off x="2387600" y="2799484"/>
            <a:ext cx="7416800" cy="776400"/>
          </a:xfrm>
          <a:prstGeom prst="rect">
            <a:avLst/>
          </a:prstGeom>
        </p:spPr>
        <p:txBody>
          <a:bodyPr spcFirstLastPara="1" wrap="square" lIns="0" tIns="0" rIns="0" bIns="0" anchor="b" anchorCtr="0">
            <a:noAutofit/>
          </a:bodyPr>
          <a:lstStyle>
            <a:lvl1pPr lvl="0" rtl="0">
              <a:spcBef>
                <a:spcPts val="0"/>
              </a:spcBef>
              <a:spcAft>
                <a:spcPts val="0"/>
              </a:spcAft>
              <a:buClr>
                <a:schemeClr val="lt1"/>
              </a:buClr>
              <a:buSzPts val="3600"/>
              <a:buNone/>
              <a:defRPr sz="4800">
                <a:solidFill>
                  <a:schemeClr val="lt1"/>
                </a:solidFill>
              </a:defRPr>
            </a:lvl1pPr>
            <a:lvl2pPr lvl="1" rtl="0">
              <a:spcBef>
                <a:spcPts val="0"/>
              </a:spcBef>
              <a:spcAft>
                <a:spcPts val="0"/>
              </a:spcAft>
              <a:buClr>
                <a:schemeClr val="lt1"/>
              </a:buClr>
              <a:buSzPts val="3600"/>
              <a:buNone/>
              <a:defRPr sz="4800">
                <a:solidFill>
                  <a:schemeClr val="lt1"/>
                </a:solidFill>
              </a:defRPr>
            </a:lvl2pPr>
            <a:lvl3pPr lvl="2" rtl="0">
              <a:spcBef>
                <a:spcPts val="0"/>
              </a:spcBef>
              <a:spcAft>
                <a:spcPts val="0"/>
              </a:spcAft>
              <a:buClr>
                <a:schemeClr val="lt1"/>
              </a:buClr>
              <a:buSzPts val="3600"/>
              <a:buNone/>
              <a:defRPr sz="4800">
                <a:solidFill>
                  <a:schemeClr val="lt1"/>
                </a:solidFill>
              </a:defRPr>
            </a:lvl3pPr>
            <a:lvl4pPr lvl="3" rtl="0">
              <a:spcBef>
                <a:spcPts val="0"/>
              </a:spcBef>
              <a:spcAft>
                <a:spcPts val="0"/>
              </a:spcAft>
              <a:buClr>
                <a:schemeClr val="lt1"/>
              </a:buClr>
              <a:buSzPts val="3600"/>
              <a:buNone/>
              <a:defRPr sz="4800">
                <a:solidFill>
                  <a:schemeClr val="lt1"/>
                </a:solidFill>
              </a:defRPr>
            </a:lvl4pPr>
            <a:lvl5pPr lvl="4" rtl="0">
              <a:spcBef>
                <a:spcPts val="0"/>
              </a:spcBef>
              <a:spcAft>
                <a:spcPts val="0"/>
              </a:spcAft>
              <a:buClr>
                <a:schemeClr val="lt1"/>
              </a:buClr>
              <a:buSzPts val="3600"/>
              <a:buNone/>
              <a:defRPr sz="4800">
                <a:solidFill>
                  <a:schemeClr val="lt1"/>
                </a:solidFill>
              </a:defRPr>
            </a:lvl5pPr>
            <a:lvl6pPr lvl="5" rtl="0">
              <a:spcBef>
                <a:spcPts val="0"/>
              </a:spcBef>
              <a:spcAft>
                <a:spcPts val="0"/>
              </a:spcAft>
              <a:buClr>
                <a:schemeClr val="lt1"/>
              </a:buClr>
              <a:buSzPts val="3600"/>
              <a:buNone/>
              <a:defRPr sz="4800">
                <a:solidFill>
                  <a:schemeClr val="lt1"/>
                </a:solidFill>
              </a:defRPr>
            </a:lvl6pPr>
            <a:lvl7pPr lvl="6" rtl="0">
              <a:spcBef>
                <a:spcPts val="0"/>
              </a:spcBef>
              <a:spcAft>
                <a:spcPts val="0"/>
              </a:spcAft>
              <a:buClr>
                <a:schemeClr val="lt1"/>
              </a:buClr>
              <a:buSzPts val="3600"/>
              <a:buNone/>
              <a:defRPr sz="4800">
                <a:solidFill>
                  <a:schemeClr val="lt1"/>
                </a:solidFill>
              </a:defRPr>
            </a:lvl7pPr>
            <a:lvl8pPr lvl="7" rtl="0">
              <a:spcBef>
                <a:spcPts val="0"/>
              </a:spcBef>
              <a:spcAft>
                <a:spcPts val="0"/>
              </a:spcAft>
              <a:buClr>
                <a:schemeClr val="lt1"/>
              </a:buClr>
              <a:buSzPts val="3600"/>
              <a:buNone/>
              <a:defRPr sz="4800">
                <a:solidFill>
                  <a:schemeClr val="lt1"/>
                </a:solidFill>
              </a:defRPr>
            </a:lvl8pPr>
            <a:lvl9pPr lvl="8" rtl="0">
              <a:spcBef>
                <a:spcPts val="0"/>
              </a:spcBef>
              <a:spcAft>
                <a:spcPts val="0"/>
              </a:spcAft>
              <a:buClr>
                <a:schemeClr val="lt1"/>
              </a:buClr>
              <a:buSzPts val="3600"/>
              <a:buNone/>
              <a:defRPr sz="4800">
                <a:solidFill>
                  <a:schemeClr val="lt1"/>
                </a:solidFill>
              </a:defRPr>
            </a:lvl9pPr>
          </a:lstStyle>
          <a:p>
            <a:endParaRPr dirty="0"/>
          </a:p>
        </p:txBody>
      </p:sp>
      <p:sp>
        <p:nvSpPr>
          <p:cNvPr id="24" name="Google Shape;24;p3"/>
          <p:cNvSpPr txBox="1">
            <a:spLocks noGrp="1"/>
          </p:cNvSpPr>
          <p:nvPr>
            <p:ph type="subTitle" idx="1"/>
          </p:nvPr>
        </p:nvSpPr>
        <p:spPr>
          <a:xfrm>
            <a:off x="2387600" y="3704917"/>
            <a:ext cx="7416800" cy="353600"/>
          </a:xfrm>
          <a:prstGeom prst="rect">
            <a:avLst/>
          </a:prstGeom>
        </p:spPr>
        <p:txBody>
          <a:bodyPr spcFirstLastPara="1" wrap="square" lIns="0" tIns="0" rIns="0" bIns="0" anchor="t" anchorCtr="0">
            <a:noAutofit/>
          </a:bodyPr>
          <a:lstStyle>
            <a:lvl1pPr lvl="0" rtl="0">
              <a:spcBef>
                <a:spcPts val="0"/>
              </a:spcBef>
              <a:spcAft>
                <a:spcPts val="0"/>
              </a:spcAft>
              <a:buClr>
                <a:schemeClr val="accent3"/>
              </a:buClr>
              <a:buSzPts val="1800"/>
              <a:buNone/>
              <a:defRPr sz="2400">
                <a:solidFill>
                  <a:schemeClr val="accent3"/>
                </a:solidFill>
              </a:defRPr>
            </a:lvl1pPr>
            <a:lvl2pPr lvl="1" rtl="0">
              <a:spcBef>
                <a:spcPts val="0"/>
              </a:spcBef>
              <a:spcAft>
                <a:spcPts val="0"/>
              </a:spcAft>
              <a:buClr>
                <a:schemeClr val="accent3"/>
              </a:buClr>
              <a:buSzPts val="1800"/>
              <a:buNone/>
              <a:defRPr sz="2400">
                <a:solidFill>
                  <a:schemeClr val="accent3"/>
                </a:solidFill>
              </a:defRPr>
            </a:lvl2pPr>
            <a:lvl3pPr lvl="2" rtl="0">
              <a:spcBef>
                <a:spcPts val="0"/>
              </a:spcBef>
              <a:spcAft>
                <a:spcPts val="0"/>
              </a:spcAft>
              <a:buSzPts val="1800"/>
              <a:buNone/>
              <a:defRPr sz="2400">
                <a:solidFill>
                  <a:schemeClr val="accent3"/>
                </a:solidFill>
              </a:defRPr>
            </a:lvl3pPr>
            <a:lvl4pPr lvl="3" rtl="0">
              <a:spcBef>
                <a:spcPts val="0"/>
              </a:spcBef>
              <a:spcAft>
                <a:spcPts val="0"/>
              </a:spcAft>
              <a:buClr>
                <a:schemeClr val="accent3"/>
              </a:buClr>
              <a:buSzPts val="1800"/>
              <a:buNone/>
              <a:defRPr sz="2400">
                <a:solidFill>
                  <a:schemeClr val="accent3"/>
                </a:solidFill>
              </a:defRPr>
            </a:lvl4pPr>
            <a:lvl5pPr lvl="4" rtl="0">
              <a:spcBef>
                <a:spcPts val="0"/>
              </a:spcBef>
              <a:spcAft>
                <a:spcPts val="0"/>
              </a:spcAft>
              <a:buClr>
                <a:schemeClr val="accent3"/>
              </a:buClr>
              <a:buSzPts val="1800"/>
              <a:buNone/>
              <a:defRPr sz="2400">
                <a:solidFill>
                  <a:schemeClr val="accent3"/>
                </a:solidFill>
              </a:defRPr>
            </a:lvl5pPr>
            <a:lvl6pPr lvl="5" rtl="0">
              <a:spcBef>
                <a:spcPts val="0"/>
              </a:spcBef>
              <a:spcAft>
                <a:spcPts val="0"/>
              </a:spcAft>
              <a:buClr>
                <a:schemeClr val="accent3"/>
              </a:buClr>
              <a:buSzPts val="1800"/>
              <a:buNone/>
              <a:defRPr sz="2400">
                <a:solidFill>
                  <a:schemeClr val="accent3"/>
                </a:solidFill>
              </a:defRPr>
            </a:lvl6pPr>
            <a:lvl7pPr lvl="6" rtl="0">
              <a:spcBef>
                <a:spcPts val="0"/>
              </a:spcBef>
              <a:spcAft>
                <a:spcPts val="0"/>
              </a:spcAft>
              <a:buClr>
                <a:schemeClr val="accent3"/>
              </a:buClr>
              <a:buSzPts val="1800"/>
              <a:buNone/>
              <a:defRPr sz="2400">
                <a:solidFill>
                  <a:schemeClr val="accent3"/>
                </a:solidFill>
              </a:defRPr>
            </a:lvl7pPr>
            <a:lvl8pPr lvl="7" rtl="0">
              <a:spcBef>
                <a:spcPts val="0"/>
              </a:spcBef>
              <a:spcAft>
                <a:spcPts val="0"/>
              </a:spcAft>
              <a:buClr>
                <a:schemeClr val="accent3"/>
              </a:buClr>
              <a:buSzPts val="1800"/>
              <a:buNone/>
              <a:defRPr sz="2400">
                <a:solidFill>
                  <a:schemeClr val="accent3"/>
                </a:solidFill>
              </a:defRPr>
            </a:lvl8pPr>
            <a:lvl9pPr lvl="8" rtl="0">
              <a:spcBef>
                <a:spcPts val="0"/>
              </a:spcBef>
              <a:spcAft>
                <a:spcPts val="0"/>
              </a:spcAft>
              <a:buClr>
                <a:schemeClr val="accent3"/>
              </a:buClr>
              <a:buSzPts val="1800"/>
              <a:buNone/>
              <a:defRPr sz="2400">
                <a:solidFill>
                  <a:schemeClr val="accent3"/>
                </a:solidFill>
              </a:defRPr>
            </a:lvl9pPr>
          </a:lstStyle>
          <a:p>
            <a:endParaRPr/>
          </a:p>
        </p:txBody>
      </p:sp>
    </p:spTree>
    <p:extLst>
      <p:ext uri="{BB962C8B-B14F-4D97-AF65-F5344CB8AC3E}">
        <p14:creationId xmlns:p14="http://schemas.microsoft.com/office/powerpoint/2010/main" val="7090580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Quote">
  <p:cSld name="Quote">
    <p:spTree>
      <p:nvGrpSpPr>
        <p:cNvPr id="1" name="Shape 25"/>
        <p:cNvGrpSpPr/>
        <p:nvPr/>
      </p:nvGrpSpPr>
      <p:grpSpPr>
        <a:xfrm>
          <a:off x="0" y="0"/>
          <a:ext cx="0" cy="0"/>
          <a:chOff x="0" y="0"/>
          <a:chExt cx="0" cy="0"/>
        </a:xfrm>
      </p:grpSpPr>
      <p:sp>
        <p:nvSpPr>
          <p:cNvPr id="26" name="Google Shape;26;p4"/>
          <p:cNvSpPr/>
          <p:nvPr userDrawn="1"/>
        </p:nvSpPr>
        <p:spPr>
          <a:xfrm>
            <a:off x="0" y="-67"/>
            <a:ext cx="12192000" cy="6858000"/>
          </a:xfrm>
          <a:prstGeom prst="parallelogram">
            <a:avLst>
              <a:gd name="adj" fmla="val 55588"/>
            </a:avLst>
          </a:pr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7" name="Google Shape;27;p4"/>
          <p:cNvSpPr txBox="1">
            <a:spLocks noGrp="1"/>
          </p:cNvSpPr>
          <p:nvPr>
            <p:ph type="body" idx="1"/>
          </p:nvPr>
        </p:nvSpPr>
        <p:spPr>
          <a:xfrm>
            <a:off x="3662600" y="1382933"/>
            <a:ext cx="4866800" cy="4092000"/>
          </a:xfrm>
          <a:prstGeom prst="rect">
            <a:avLst/>
          </a:prstGeom>
        </p:spPr>
        <p:txBody>
          <a:bodyPr spcFirstLastPara="1" wrap="square" lIns="0" tIns="0" rIns="0" bIns="0" anchor="ctr" anchorCtr="0">
            <a:noAutofit/>
          </a:bodyPr>
          <a:lstStyle>
            <a:lvl1pPr marL="609585" lvl="0" indent="-507987" algn="ctr" rtl="0">
              <a:spcBef>
                <a:spcPts val="800"/>
              </a:spcBef>
              <a:spcAft>
                <a:spcPts val="0"/>
              </a:spcAft>
              <a:buClr>
                <a:schemeClr val="dk1"/>
              </a:buClr>
              <a:buSzPts val="2400"/>
              <a:buFont typeface="IBM Plex Sans"/>
              <a:buChar char="▰"/>
              <a:defRPr i="1">
                <a:latin typeface="IBM Plex Sans"/>
                <a:ea typeface="IBM Plex Sans"/>
                <a:cs typeface="IBM Plex Sans"/>
                <a:sym typeface="IBM Plex Sans"/>
              </a:defRPr>
            </a:lvl1pPr>
            <a:lvl2pPr marL="1219170" lvl="1" indent="-507987" algn="ctr" rtl="0">
              <a:spcBef>
                <a:spcPts val="0"/>
              </a:spcBef>
              <a:spcAft>
                <a:spcPts val="0"/>
              </a:spcAft>
              <a:buClr>
                <a:schemeClr val="dk1"/>
              </a:buClr>
              <a:buSzPts val="2400"/>
              <a:buFont typeface="IBM Plex Sans"/>
              <a:buChar char="╺"/>
              <a:defRPr i="1">
                <a:latin typeface="IBM Plex Sans"/>
                <a:ea typeface="IBM Plex Sans"/>
                <a:cs typeface="IBM Plex Sans"/>
                <a:sym typeface="IBM Plex Sans"/>
              </a:defRPr>
            </a:lvl2pPr>
            <a:lvl3pPr marL="1828754" lvl="2" indent="-507987" algn="ctr" rtl="0">
              <a:spcBef>
                <a:spcPts val="0"/>
              </a:spcBef>
              <a:spcAft>
                <a:spcPts val="0"/>
              </a:spcAft>
              <a:buClr>
                <a:schemeClr val="dk1"/>
              </a:buClr>
              <a:buSzPts val="2400"/>
              <a:buFont typeface="IBM Plex Sans"/>
              <a:buChar char="╺"/>
              <a:defRPr i="1">
                <a:latin typeface="IBM Plex Sans"/>
                <a:ea typeface="IBM Plex Sans"/>
                <a:cs typeface="IBM Plex Sans"/>
                <a:sym typeface="IBM Plex Sans"/>
              </a:defRPr>
            </a:lvl3pPr>
            <a:lvl4pPr marL="2438339" lvl="3" indent="-507987" algn="ctr" rtl="0">
              <a:spcBef>
                <a:spcPts val="0"/>
              </a:spcBef>
              <a:spcAft>
                <a:spcPts val="0"/>
              </a:spcAft>
              <a:buClr>
                <a:schemeClr val="dk1"/>
              </a:buClr>
              <a:buSzPts val="2400"/>
              <a:buFont typeface="IBM Plex Sans"/>
              <a:buChar char="╺"/>
              <a:defRPr i="1">
                <a:latin typeface="IBM Plex Sans"/>
                <a:ea typeface="IBM Plex Sans"/>
                <a:cs typeface="IBM Plex Sans"/>
                <a:sym typeface="IBM Plex Sans"/>
              </a:defRPr>
            </a:lvl4pPr>
            <a:lvl5pPr marL="3047924" lvl="4" indent="-507987" algn="ctr" rtl="0">
              <a:spcBef>
                <a:spcPts val="0"/>
              </a:spcBef>
              <a:spcAft>
                <a:spcPts val="0"/>
              </a:spcAft>
              <a:buClr>
                <a:schemeClr val="dk1"/>
              </a:buClr>
              <a:buSzPts val="2400"/>
              <a:buFont typeface="IBM Plex Sans"/>
              <a:buChar char="○"/>
              <a:defRPr i="1">
                <a:latin typeface="IBM Plex Sans"/>
                <a:ea typeface="IBM Plex Sans"/>
                <a:cs typeface="IBM Plex Sans"/>
                <a:sym typeface="IBM Plex Sans"/>
              </a:defRPr>
            </a:lvl5pPr>
            <a:lvl6pPr marL="3657509" lvl="5" indent="-507987" algn="ctr" rtl="0">
              <a:spcBef>
                <a:spcPts val="0"/>
              </a:spcBef>
              <a:spcAft>
                <a:spcPts val="0"/>
              </a:spcAft>
              <a:buClr>
                <a:schemeClr val="dk1"/>
              </a:buClr>
              <a:buSzPts val="2400"/>
              <a:buFont typeface="IBM Plex Sans"/>
              <a:buChar char="■"/>
              <a:defRPr i="1">
                <a:latin typeface="IBM Plex Sans"/>
                <a:ea typeface="IBM Plex Sans"/>
                <a:cs typeface="IBM Plex Sans"/>
                <a:sym typeface="IBM Plex Sans"/>
              </a:defRPr>
            </a:lvl6pPr>
            <a:lvl7pPr marL="4267093" lvl="6" indent="-507987" algn="ctr" rtl="0">
              <a:spcBef>
                <a:spcPts val="0"/>
              </a:spcBef>
              <a:spcAft>
                <a:spcPts val="0"/>
              </a:spcAft>
              <a:buClr>
                <a:schemeClr val="dk1"/>
              </a:buClr>
              <a:buSzPts val="2400"/>
              <a:buFont typeface="IBM Plex Sans"/>
              <a:buChar char="●"/>
              <a:defRPr i="1">
                <a:latin typeface="IBM Plex Sans"/>
                <a:ea typeface="IBM Plex Sans"/>
                <a:cs typeface="IBM Plex Sans"/>
                <a:sym typeface="IBM Plex Sans"/>
              </a:defRPr>
            </a:lvl7pPr>
            <a:lvl8pPr marL="4876678" lvl="7" indent="-507987" algn="ctr" rtl="0">
              <a:spcBef>
                <a:spcPts val="0"/>
              </a:spcBef>
              <a:spcAft>
                <a:spcPts val="0"/>
              </a:spcAft>
              <a:buClr>
                <a:schemeClr val="dk1"/>
              </a:buClr>
              <a:buSzPts val="2400"/>
              <a:buFont typeface="IBM Plex Sans"/>
              <a:buChar char="○"/>
              <a:defRPr i="1">
                <a:latin typeface="IBM Plex Sans"/>
                <a:ea typeface="IBM Plex Sans"/>
                <a:cs typeface="IBM Plex Sans"/>
                <a:sym typeface="IBM Plex Sans"/>
              </a:defRPr>
            </a:lvl8pPr>
            <a:lvl9pPr marL="5486263" lvl="8" indent="-507987" algn="ctr" rtl="0">
              <a:spcBef>
                <a:spcPts val="0"/>
              </a:spcBef>
              <a:spcAft>
                <a:spcPts val="0"/>
              </a:spcAft>
              <a:buClr>
                <a:schemeClr val="dk1"/>
              </a:buClr>
              <a:buSzPts val="2400"/>
              <a:buFont typeface="IBM Plex Sans"/>
              <a:buChar char="■"/>
              <a:defRPr i="1">
                <a:latin typeface="IBM Plex Sans"/>
                <a:ea typeface="IBM Plex Sans"/>
                <a:cs typeface="IBM Plex Sans"/>
                <a:sym typeface="IBM Plex Sans"/>
              </a:defRPr>
            </a:lvl9pPr>
          </a:lstStyle>
          <a:p>
            <a:endParaRPr/>
          </a:p>
        </p:txBody>
      </p:sp>
      <p:sp>
        <p:nvSpPr>
          <p:cNvPr id="28" name="Google Shape;28;p4"/>
          <p:cNvSpPr txBox="1"/>
          <p:nvPr/>
        </p:nvSpPr>
        <p:spPr>
          <a:xfrm>
            <a:off x="4791200" y="507932"/>
            <a:ext cx="2609600" cy="671600"/>
          </a:xfrm>
          <a:prstGeom prst="rect">
            <a:avLst/>
          </a:prstGeom>
          <a:noFill/>
          <a:ln>
            <a:noFill/>
          </a:ln>
        </p:spPr>
        <p:txBody>
          <a:bodyPr spcFirstLastPara="1" wrap="square" lIns="0" tIns="0" rIns="0" bIns="0" anchor="t"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r>
              <a:rPr kumimoji="0" lang="en" sz="8000" b="1" i="0" u="none" strike="noStrike" kern="0" cap="none" spc="0" normalizeH="0" baseline="0" noProof="0">
                <a:ln>
                  <a:noFill/>
                </a:ln>
                <a:solidFill>
                  <a:srgbClr val="7FCA20"/>
                </a:solidFill>
                <a:effectLst/>
                <a:uLnTx/>
                <a:uFillTx/>
                <a:latin typeface="Merriweather"/>
                <a:ea typeface="Merriweather"/>
                <a:cs typeface="Merriweather"/>
                <a:sym typeface="Merriweather"/>
              </a:rPr>
              <a:t>“</a:t>
            </a:r>
            <a:endParaRPr kumimoji="0" sz="8000" b="1" i="0" u="none" strike="noStrike" kern="0" cap="none" spc="0" normalizeH="0" baseline="0" noProof="0">
              <a:ln>
                <a:noFill/>
              </a:ln>
              <a:solidFill>
                <a:srgbClr val="7FCA20"/>
              </a:solidFill>
              <a:effectLst/>
              <a:uLnTx/>
              <a:uFillTx/>
              <a:latin typeface="Merriweather"/>
              <a:ea typeface="Merriweather"/>
              <a:cs typeface="Merriweather"/>
              <a:sym typeface="Merriweather"/>
            </a:endParaRPr>
          </a:p>
        </p:txBody>
      </p:sp>
      <p:sp>
        <p:nvSpPr>
          <p:cNvPr id="30" name="Google Shape;30;p4"/>
          <p:cNvSpPr/>
          <p:nvPr/>
        </p:nvSpPr>
        <p:spPr>
          <a:xfrm>
            <a:off x="-215088" y="2893629"/>
            <a:ext cx="2255200" cy="2405200"/>
          </a:xfrm>
          <a:prstGeom prst="parallelogram">
            <a:avLst>
              <a:gd name="adj" fmla="val 59001"/>
            </a:avLst>
          </a:prstGeom>
          <a:gradFill>
            <a:gsLst>
              <a:gs pos="0">
                <a:schemeClr val="accent2"/>
              </a:gs>
              <a:gs pos="100000">
                <a:schemeClr val="accent4"/>
              </a:gs>
            </a:gsLst>
            <a:lin ang="5400012" scaled="0"/>
          </a:gra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1" name="Google Shape;31;p4"/>
          <p:cNvSpPr/>
          <p:nvPr/>
        </p:nvSpPr>
        <p:spPr>
          <a:xfrm>
            <a:off x="680071" y="1477924"/>
            <a:ext cx="2988400" cy="31876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2" name="Google Shape;32;p4"/>
          <p:cNvSpPr/>
          <p:nvPr/>
        </p:nvSpPr>
        <p:spPr>
          <a:xfrm>
            <a:off x="1427691" y="712100"/>
            <a:ext cx="1257600" cy="13420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3" name="Google Shape;33;p4"/>
          <p:cNvSpPr/>
          <p:nvPr/>
        </p:nvSpPr>
        <p:spPr>
          <a:xfrm>
            <a:off x="9744716" y="1086316"/>
            <a:ext cx="2326000" cy="2479600"/>
          </a:xfrm>
          <a:prstGeom prst="parallelogram">
            <a:avLst>
              <a:gd name="adj" fmla="val 59001"/>
            </a:avLst>
          </a:prstGeom>
          <a:gradFill>
            <a:gsLst>
              <a:gs pos="0">
                <a:schemeClr val="accent2"/>
              </a:gs>
              <a:gs pos="100000">
                <a:schemeClr val="accent4"/>
              </a:gs>
            </a:gsLst>
            <a:lin ang="5400012" scaled="0"/>
          </a:gra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4" name="Google Shape;34;p4"/>
          <p:cNvSpPr/>
          <p:nvPr/>
        </p:nvSpPr>
        <p:spPr>
          <a:xfrm>
            <a:off x="9026321" y="4226200"/>
            <a:ext cx="1646400" cy="1755600"/>
          </a:xfrm>
          <a:prstGeom prst="parallelogram">
            <a:avLst>
              <a:gd name="adj" fmla="val 59001"/>
            </a:avLst>
          </a:prstGeom>
          <a:gradFill>
            <a:gsLst>
              <a:gs pos="0">
                <a:schemeClr val="accent4"/>
              </a:gs>
              <a:gs pos="100000">
                <a:schemeClr val="accent5"/>
              </a:gs>
            </a:gsLst>
            <a:lin ang="5400012" scaled="0"/>
          </a:gra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5" name="Google Shape;35;p4"/>
          <p:cNvSpPr txBox="1"/>
          <p:nvPr/>
        </p:nvSpPr>
        <p:spPr>
          <a:xfrm>
            <a:off x="4791200" y="5678399"/>
            <a:ext cx="2609600" cy="671600"/>
          </a:xfrm>
          <a:prstGeom prst="rect">
            <a:avLst/>
          </a:prstGeom>
          <a:noFill/>
          <a:ln>
            <a:noFill/>
          </a:ln>
        </p:spPr>
        <p:txBody>
          <a:bodyPr spcFirstLastPara="1" wrap="square" lIns="0" tIns="0" rIns="0" bIns="0" anchor="t"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r>
              <a:rPr kumimoji="0" lang="en" sz="8000" b="1" i="0" u="none" strike="noStrike" kern="0" cap="none" spc="0" normalizeH="0" baseline="0" noProof="0">
                <a:ln>
                  <a:noFill/>
                </a:ln>
                <a:solidFill>
                  <a:srgbClr val="7FCA20"/>
                </a:solidFill>
                <a:effectLst/>
                <a:uLnTx/>
                <a:uFillTx/>
                <a:latin typeface="Merriweather"/>
                <a:ea typeface="Merriweather"/>
                <a:cs typeface="Merriweather"/>
                <a:sym typeface="Merriweather"/>
              </a:rPr>
              <a:t>”</a:t>
            </a:r>
            <a:endParaRPr kumimoji="0" sz="8000" b="1" i="0" u="none" strike="noStrike" kern="0" cap="none" spc="0" normalizeH="0" baseline="0" noProof="0">
              <a:ln>
                <a:noFill/>
              </a:ln>
              <a:solidFill>
                <a:srgbClr val="7FCA20"/>
              </a:solidFill>
              <a:effectLst/>
              <a:uLnTx/>
              <a:uFillTx/>
              <a:latin typeface="Merriweather"/>
              <a:ea typeface="Merriweather"/>
              <a:cs typeface="Merriweather"/>
              <a:sym typeface="Merriweather"/>
            </a:endParaRPr>
          </a:p>
        </p:txBody>
      </p:sp>
      <p:sp>
        <p:nvSpPr>
          <p:cNvPr id="36" name="Google Shape;36;p4"/>
          <p:cNvSpPr/>
          <p:nvPr/>
        </p:nvSpPr>
        <p:spPr>
          <a:xfrm>
            <a:off x="9566033" y="2692467"/>
            <a:ext cx="2376000" cy="25340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17346568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 1 column" type="tx">
  <p:cSld name="Title + 1 column">
    <p:bg>
      <p:bgPr>
        <a:solidFill>
          <a:schemeClr val="lt1"/>
        </a:solidFill>
        <a:effectLst/>
      </p:bgPr>
    </p:bg>
    <p:spTree>
      <p:nvGrpSpPr>
        <p:cNvPr id="1" name="Shape 37"/>
        <p:cNvGrpSpPr/>
        <p:nvPr/>
      </p:nvGrpSpPr>
      <p:grpSpPr>
        <a:xfrm>
          <a:off x="0" y="0"/>
          <a:ext cx="0" cy="0"/>
          <a:chOff x="0" y="0"/>
          <a:chExt cx="0" cy="0"/>
        </a:xfrm>
      </p:grpSpPr>
      <p:grpSp>
        <p:nvGrpSpPr>
          <p:cNvPr id="38" name="Google Shape;38;p5"/>
          <p:cNvGrpSpPr/>
          <p:nvPr/>
        </p:nvGrpSpPr>
        <p:grpSpPr>
          <a:xfrm>
            <a:off x="-418254" y="-24499"/>
            <a:ext cx="10014644" cy="2182673"/>
            <a:chOff x="-313691" y="-18375"/>
            <a:chExt cx="7510983" cy="1637005"/>
          </a:xfrm>
        </p:grpSpPr>
        <p:sp>
          <p:nvSpPr>
            <p:cNvPr id="39" name="Google Shape;39;p5"/>
            <p:cNvSpPr/>
            <p:nvPr/>
          </p:nvSpPr>
          <p:spPr>
            <a:xfrm>
              <a:off x="256376" y="499825"/>
              <a:ext cx="6692400" cy="804900"/>
            </a:xfrm>
            <a:prstGeom prst="parallelogram">
              <a:avLst>
                <a:gd name="adj" fmla="val 54997"/>
              </a:avLst>
            </a:prstGeom>
            <a:solidFill>
              <a:schemeClr val="lt2"/>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40" name="Google Shape;40;p5"/>
            <p:cNvSpPr/>
            <p:nvPr/>
          </p:nvSpPr>
          <p:spPr>
            <a:xfrm>
              <a:off x="-313691" y="813730"/>
              <a:ext cx="754800" cy="804900"/>
            </a:xfrm>
            <a:prstGeom prst="parallelogram">
              <a:avLst>
                <a:gd name="adj" fmla="val 59001"/>
              </a:avLst>
            </a:prstGeom>
            <a:gradFill>
              <a:gsLst>
                <a:gs pos="0">
                  <a:schemeClr val="accent2"/>
                </a:gs>
                <a:gs pos="100000">
                  <a:schemeClr val="accent4"/>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41" name="Google Shape;41;p5"/>
            <p:cNvSpPr/>
            <p:nvPr/>
          </p:nvSpPr>
          <p:spPr>
            <a:xfrm>
              <a:off x="6442492" y="309450"/>
              <a:ext cx="754800" cy="8049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42" name="Google Shape;42;p5"/>
            <p:cNvSpPr/>
            <p:nvPr/>
          </p:nvSpPr>
          <p:spPr>
            <a:xfrm>
              <a:off x="53899" y="237925"/>
              <a:ext cx="1000200" cy="10668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43" name="Google Shape;43;p5"/>
            <p:cNvSpPr/>
            <p:nvPr/>
          </p:nvSpPr>
          <p:spPr>
            <a:xfrm>
              <a:off x="304107" y="-18375"/>
              <a:ext cx="420900" cy="4491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44" name="Google Shape;44;p5"/>
            <p:cNvSpPr/>
            <p:nvPr/>
          </p:nvSpPr>
          <p:spPr>
            <a:xfrm>
              <a:off x="6589606" y="1038628"/>
              <a:ext cx="249600" cy="266100"/>
            </a:xfrm>
            <a:prstGeom prst="parallelogram">
              <a:avLst>
                <a:gd name="adj" fmla="val 59001"/>
              </a:avLst>
            </a:prstGeom>
            <a:gradFill>
              <a:gsLst>
                <a:gs pos="0">
                  <a:schemeClr val="accent2"/>
                </a:gs>
                <a:gs pos="100000">
                  <a:schemeClr val="accent4"/>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45" name="Google Shape;45;p5"/>
          <p:cNvGrpSpPr/>
          <p:nvPr/>
        </p:nvGrpSpPr>
        <p:grpSpPr>
          <a:xfrm>
            <a:off x="9980523" y="2340468"/>
            <a:ext cx="3774400" cy="4517696"/>
            <a:chOff x="7485392" y="1755351"/>
            <a:chExt cx="2830800" cy="3388272"/>
          </a:xfrm>
        </p:grpSpPr>
        <p:sp>
          <p:nvSpPr>
            <p:cNvPr id="46" name="Google Shape;46;p5"/>
            <p:cNvSpPr/>
            <p:nvPr/>
          </p:nvSpPr>
          <p:spPr>
            <a:xfrm>
              <a:off x="8005394" y="2926923"/>
              <a:ext cx="2078100" cy="2216700"/>
            </a:xfrm>
            <a:prstGeom prst="parallelogram">
              <a:avLst>
                <a:gd name="adj" fmla="val 59001"/>
              </a:avLst>
            </a:prstGeom>
            <a:gradFill>
              <a:gsLst>
                <a:gs pos="0">
                  <a:schemeClr val="accent2"/>
                </a:gs>
                <a:gs pos="100000">
                  <a:schemeClr val="accent4"/>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47" name="Google Shape;47;p5"/>
            <p:cNvSpPr/>
            <p:nvPr/>
          </p:nvSpPr>
          <p:spPr>
            <a:xfrm>
              <a:off x="7485392" y="1755351"/>
              <a:ext cx="2830800" cy="30192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grpSp>
      <p:sp>
        <p:nvSpPr>
          <p:cNvPr id="48" name="Google Shape;48;p5"/>
          <p:cNvSpPr txBox="1">
            <a:spLocks noGrp="1"/>
          </p:cNvSpPr>
          <p:nvPr>
            <p:ph type="body" idx="1"/>
          </p:nvPr>
        </p:nvSpPr>
        <p:spPr>
          <a:xfrm>
            <a:off x="1219433" y="2112567"/>
            <a:ext cx="9332800" cy="3999600"/>
          </a:xfrm>
          <a:prstGeom prst="rect">
            <a:avLst/>
          </a:prstGeom>
        </p:spPr>
        <p:txBody>
          <a:bodyPr spcFirstLastPara="1" wrap="square" lIns="0" tIns="0" rIns="0" bIns="0" anchor="t" anchorCtr="0">
            <a:noAutofit/>
          </a:bodyPr>
          <a:lstStyle>
            <a:lvl1pPr marL="609585" lvl="0" indent="-507987" rtl="0">
              <a:spcBef>
                <a:spcPts val="800"/>
              </a:spcBef>
              <a:spcAft>
                <a:spcPts val="0"/>
              </a:spcAft>
              <a:buSzPts val="2400"/>
              <a:buChar char="▰"/>
              <a:defRPr>
                <a:solidFill>
                  <a:srgbClr val="002060"/>
                </a:solidFill>
              </a:defRPr>
            </a:lvl1pPr>
            <a:lvl2pPr marL="1219170" lvl="1" indent="-507987" rtl="0">
              <a:spcBef>
                <a:spcPts val="0"/>
              </a:spcBef>
              <a:spcAft>
                <a:spcPts val="0"/>
              </a:spcAft>
              <a:buSzPts val="2400"/>
              <a:buChar char="╺"/>
              <a:defRPr/>
            </a:lvl2pPr>
            <a:lvl3pPr marL="1828754" lvl="2" indent="-507987" rtl="0">
              <a:spcBef>
                <a:spcPts val="0"/>
              </a:spcBef>
              <a:spcAft>
                <a:spcPts val="0"/>
              </a:spcAft>
              <a:buSzPts val="2400"/>
              <a:buChar char="╺"/>
              <a:defRPr/>
            </a:lvl3pPr>
            <a:lvl4pPr marL="2438339" lvl="3" indent="-507987" rtl="0">
              <a:spcBef>
                <a:spcPts val="0"/>
              </a:spcBef>
              <a:spcAft>
                <a:spcPts val="0"/>
              </a:spcAft>
              <a:buSzPts val="2400"/>
              <a:buChar char="╺"/>
              <a:defRPr/>
            </a:lvl4pPr>
            <a:lvl5pPr marL="3047924" lvl="4" indent="-507987" rtl="0">
              <a:spcBef>
                <a:spcPts val="0"/>
              </a:spcBef>
              <a:spcAft>
                <a:spcPts val="0"/>
              </a:spcAft>
              <a:buSzPts val="2400"/>
              <a:buChar char="○"/>
              <a:defRPr/>
            </a:lvl5pPr>
            <a:lvl6pPr marL="3657509" lvl="5" indent="-507987" rtl="0">
              <a:spcBef>
                <a:spcPts val="0"/>
              </a:spcBef>
              <a:spcAft>
                <a:spcPts val="0"/>
              </a:spcAft>
              <a:buSzPts val="2400"/>
              <a:buChar char="■"/>
              <a:defRPr/>
            </a:lvl6pPr>
            <a:lvl7pPr marL="4267093" lvl="6" indent="-507987" rtl="0">
              <a:spcBef>
                <a:spcPts val="0"/>
              </a:spcBef>
              <a:spcAft>
                <a:spcPts val="0"/>
              </a:spcAft>
              <a:buSzPts val="2400"/>
              <a:buChar char="●"/>
              <a:defRPr/>
            </a:lvl7pPr>
            <a:lvl8pPr marL="4876678" lvl="7" indent="-507987" rtl="0">
              <a:spcBef>
                <a:spcPts val="0"/>
              </a:spcBef>
              <a:spcAft>
                <a:spcPts val="0"/>
              </a:spcAft>
              <a:buSzPts val="2400"/>
              <a:buChar char="○"/>
              <a:defRPr/>
            </a:lvl8pPr>
            <a:lvl9pPr marL="5486263" lvl="8" indent="-507987" rtl="0">
              <a:spcBef>
                <a:spcPts val="0"/>
              </a:spcBef>
              <a:spcAft>
                <a:spcPts val="0"/>
              </a:spcAft>
              <a:buSzPts val="2400"/>
              <a:buChar char="■"/>
              <a:defRPr/>
            </a:lvl9pPr>
          </a:lstStyle>
          <a:p>
            <a:endParaRPr dirty="0"/>
          </a:p>
        </p:txBody>
      </p:sp>
      <p:sp>
        <p:nvSpPr>
          <p:cNvPr id="50" name="Google Shape;50;p5"/>
          <p:cNvSpPr txBox="1">
            <a:spLocks noGrp="1"/>
          </p:cNvSpPr>
          <p:nvPr>
            <p:ph type="title"/>
          </p:nvPr>
        </p:nvSpPr>
        <p:spPr>
          <a:xfrm>
            <a:off x="1219433" y="661167"/>
            <a:ext cx="8035600" cy="1084000"/>
          </a:xfrm>
          <a:prstGeom prst="rect">
            <a:avLst/>
          </a:prstGeom>
        </p:spPr>
        <p:txBody>
          <a:bodyPr spcFirstLastPara="1" wrap="square" lIns="0" tIns="0" rIns="0" bIns="0" anchor="ctr" anchorCtr="0">
            <a:noAutofit/>
          </a:bodyPr>
          <a:lstStyle>
            <a:lvl1pPr lvl="0" rtl="0">
              <a:spcBef>
                <a:spcPts val="0"/>
              </a:spcBef>
              <a:spcAft>
                <a:spcPts val="0"/>
              </a:spcAft>
              <a:buSzPts val="2000"/>
              <a:buNone/>
              <a:defRPr sz="4000">
                <a:solidFill>
                  <a:srgbClr val="002060"/>
                </a:solidFill>
                <a:latin typeface="+mj-lt"/>
              </a:defRPr>
            </a:lvl1pPr>
            <a:lvl2pPr lvl="1" rtl="0">
              <a:spcBef>
                <a:spcPts val="0"/>
              </a:spcBef>
              <a:spcAft>
                <a:spcPts val="0"/>
              </a:spcAft>
              <a:buSzPts val="2000"/>
              <a:buNone/>
              <a:defRPr/>
            </a:lvl2pPr>
            <a:lvl3pPr lvl="2" rtl="0">
              <a:spcBef>
                <a:spcPts val="0"/>
              </a:spcBef>
              <a:spcAft>
                <a:spcPts val="0"/>
              </a:spcAft>
              <a:buSzPts val="2000"/>
              <a:buNone/>
              <a:defRPr/>
            </a:lvl3pPr>
            <a:lvl4pPr lvl="3" rtl="0">
              <a:spcBef>
                <a:spcPts val="0"/>
              </a:spcBef>
              <a:spcAft>
                <a:spcPts val="0"/>
              </a:spcAft>
              <a:buSzPts val="2000"/>
              <a:buNone/>
              <a:defRPr/>
            </a:lvl4pPr>
            <a:lvl5pPr lvl="4" rtl="0">
              <a:spcBef>
                <a:spcPts val="0"/>
              </a:spcBef>
              <a:spcAft>
                <a:spcPts val="0"/>
              </a:spcAft>
              <a:buSzPts val="2000"/>
              <a:buNone/>
              <a:defRPr/>
            </a:lvl5pPr>
            <a:lvl6pPr lvl="5" rtl="0">
              <a:spcBef>
                <a:spcPts val="0"/>
              </a:spcBef>
              <a:spcAft>
                <a:spcPts val="0"/>
              </a:spcAft>
              <a:buSzPts val="2000"/>
              <a:buNone/>
              <a:defRPr/>
            </a:lvl6pPr>
            <a:lvl7pPr lvl="6" rtl="0">
              <a:spcBef>
                <a:spcPts val="0"/>
              </a:spcBef>
              <a:spcAft>
                <a:spcPts val="0"/>
              </a:spcAft>
              <a:buSzPts val="2000"/>
              <a:buNone/>
              <a:defRPr/>
            </a:lvl7pPr>
            <a:lvl8pPr lvl="7" rtl="0">
              <a:spcBef>
                <a:spcPts val="0"/>
              </a:spcBef>
              <a:spcAft>
                <a:spcPts val="0"/>
              </a:spcAft>
              <a:buSzPts val="2000"/>
              <a:buNone/>
              <a:defRPr/>
            </a:lvl8pPr>
            <a:lvl9pPr lvl="8" rtl="0">
              <a:spcBef>
                <a:spcPts val="0"/>
              </a:spcBef>
              <a:spcAft>
                <a:spcPts val="0"/>
              </a:spcAft>
              <a:buSzPts val="2000"/>
              <a:buNone/>
              <a:defRPr/>
            </a:lvl9pPr>
          </a:lstStyle>
          <a:p>
            <a:endParaRPr dirty="0"/>
          </a:p>
        </p:txBody>
      </p:sp>
    </p:spTree>
    <p:extLst>
      <p:ext uri="{BB962C8B-B14F-4D97-AF65-F5344CB8AC3E}">
        <p14:creationId xmlns:p14="http://schemas.microsoft.com/office/powerpoint/2010/main" val="36895040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 Dark">
  <p:cSld name="Title only - Dark">
    <p:bg>
      <p:bgPr>
        <a:gradFill>
          <a:gsLst>
            <a:gs pos="0">
              <a:schemeClr val="accent6"/>
            </a:gs>
            <a:gs pos="100000">
              <a:schemeClr val="accent5"/>
            </a:gs>
          </a:gsLst>
          <a:lin ang="5400012" scaled="0"/>
        </a:gradFill>
        <a:effectLst/>
      </p:bgPr>
    </p:bg>
    <p:spTree>
      <p:nvGrpSpPr>
        <p:cNvPr id="1" name="Shape 110"/>
        <p:cNvGrpSpPr/>
        <p:nvPr/>
      </p:nvGrpSpPr>
      <p:grpSpPr>
        <a:xfrm>
          <a:off x="0" y="0"/>
          <a:ext cx="0" cy="0"/>
          <a:chOff x="0" y="0"/>
          <a:chExt cx="0" cy="0"/>
        </a:xfrm>
      </p:grpSpPr>
      <p:grpSp>
        <p:nvGrpSpPr>
          <p:cNvPr id="111" name="Google Shape;111;p10"/>
          <p:cNvGrpSpPr/>
          <p:nvPr/>
        </p:nvGrpSpPr>
        <p:grpSpPr>
          <a:xfrm>
            <a:off x="-418254" y="-24499"/>
            <a:ext cx="10014644" cy="2182673"/>
            <a:chOff x="-313691" y="-18375"/>
            <a:chExt cx="7510983" cy="1637005"/>
          </a:xfrm>
        </p:grpSpPr>
        <p:sp>
          <p:nvSpPr>
            <p:cNvPr id="112" name="Google Shape;112;p10"/>
            <p:cNvSpPr/>
            <p:nvPr/>
          </p:nvSpPr>
          <p:spPr>
            <a:xfrm>
              <a:off x="256376" y="499825"/>
              <a:ext cx="6692400" cy="804900"/>
            </a:xfrm>
            <a:prstGeom prst="parallelogram">
              <a:avLst>
                <a:gd name="adj" fmla="val 54997"/>
              </a:avLst>
            </a:prstGeom>
            <a:solidFill>
              <a:schemeClr val="accent5"/>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13" name="Google Shape;113;p10"/>
            <p:cNvSpPr/>
            <p:nvPr/>
          </p:nvSpPr>
          <p:spPr>
            <a:xfrm>
              <a:off x="-313691" y="813730"/>
              <a:ext cx="754800" cy="804900"/>
            </a:xfrm>
            <a:prstGeom prst="parallelogram">
              <a:avLst>
                <a:gd name="adj" fmla="val 59001"/>
              </a:avLst>
            </a:prstGeom>
            <a:gradFill>
              <a:gsLst>
                <a:gs pos="0">
                  <a:schemeClr val="accent2"/>
                </a:gs>
                <a:gs pos="100000">
                  <a:schemeClr val="accent4"/>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14" name="Google Shape;114;p10"/>
            <p:cNvSpPr/>
            <p:nvPr/>
          </p:nvSpPr>
          <p:spPr>
            <a:xfrm>
              <a:off x="6442492" y="309450"/>
              <a:ext cx="754800" cy="8049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15" name="Google Shape;115;p10"/>
            <p:cNvSpPr/>
            <p:nvPr/>
          </p:nvSpPr>
          <p:spPr>
            <a:xfrm>
              <a:off x="53899" y="237925"/>
              <a:ext cx="1000200" cy="10668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16" name="Google Shape;116;p10"/>
            <p:cNvSpPr/>
            <p:nvPr/>
          </p:nvSpPr>
          <p:spPr>
            <a:xfrm>
              <a:off x="304107" y="-18375"/>
              <a:ext cx="420900" cy="4491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17" name="Google Shape;117;p10"/>
            <p:cNvSpPr/>
            <p:nvPr/>
          </p:nvSpPr>
          <p:spPr>
            <a:xfrm>
              <a:off x="6589606" y="1038628"/>
              <a:ext cx="249600" cy="266100"/>
            </a:xfrm>
            <a:prstGeom prst="parallelogram">
              <a:avLst>
                <a:gd name="adj" fmla="val 59001"/>
              </a:avLst>
            </a:prstGeom>
            <a:gradFill>
              <a:gsLst>
                <a:gs pos="0">
                  <a:schemeClr val="accent2"/>
                </a:gs>
                <a:gs pos="100000">
                  <a:schemeClr val="accent4"/>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118" name="Google Shape;118;p10"/>
          <p:cNvGrpSpPr/>
          <p:nvPr/>
        </p:nvGrpSpPr>
        <p:grpSpPr>
          <a:xfrm>
            <a:off x="9980523" y="2340468"/>
            <a:ext cx="3774400" cy="4517696"/>
            <a:chOff x="7485392" y="1755351"/>
            <a:chExt cx="2830800" cy="3388272"/>
          </a:xfrm>
        </p:grpSpPr>
        <p:sp>
          <p:nvSpPr>
            <p:cNvPr id="119" name="Google Shape;119;p10"/>
            <p:cNvSpPr/>
            <p:nvPr/>
          </p:nvSpPr>
          <p:spPr>
            <a:xfrm>
              <a:off x="8005394" y="2926923"/>
              <a:ext cx="2078100" cy="2216700"/>
            </a:xfrm>
            <a:prstGeom prst="parallelogram">
              <a:avLst>
                <a:gd name="adj" fmla="val 59001"/>
              </a:avLst>
            </a:prstGeom>
            <a:gradFill>
              <a:gsLst>
                <a:gs pos="0">
                  <a:schemeClr val="accent2"/>
                </a:gs>
                <a:gs pos="100000">
                  <a:schemeClr val="accent4"/>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20" name="Google Shape;120;p10"/>
            <p:cNvSpPr/>
            <p:nvPr/>
          </p:nvSpPr>
          <p:spPr>
            <a:xfrm>
              <a:off x="7485392" y="1755351"/>
              <a:ext cx="2830800" cy="30192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grpSp>
      <p:sp>
        <p:nvSpPr>
          <p:cNvPr id="121" name="Google Shape;121;p10"/>
          <p:cNvSpPr txBox="1">
            <a:spLocks noGrp="1"/>
          </p:cNvSpPr>
          <p:nvPr>
            <p:ph type="title"/>
          </p:nvPr>
        </p:nvSpPr>
        <p:spPr>
          <a:xfrm>
            <a:off x="1219433" y="661167"/>
            <a:ext cx="8035600" cy="1084000"/>
          </a:xfrm>
          <a:prstGeom prst="rect">
            <a:avLst/>
          </a:prstGeom>
        </p:spPr>
        <p:txBody>
          <a:bodyPr spcFirstLastPara="1" wrap="square" lIns="0" tIns="0" rIns="0" bIns="0" anchor="ctr" anchorCtr="0">
            <a:noAutofit/>
          </a:bodyPr>
          <a:lstStyle>
            <a:lvl1pPr lvl="0" rtl="0">
              <a:spcBef>
                <a:spcPts val="0"/>
              </a:spcBef>
              <a:spcAft>
                <a:spcPts val="0"/>
              </a:spcAft>
              <a:buClr>
                <a:schemeClr val="lt1"/>
              </a:buClr>
              <a:buSzPts val="2000"/>
              <a:buNone/>
              <a:defRPr>
                <a:solidFill>
                  <a:schemeClr val="lt1"/>
                </a:solidFill>
              </a:defRPr>
            </a:lvl1pPr>
            <a:lvl2pPr lvl="1" rtl="0">
              <a:spcBef>
                <a:spcPts val="0"/>
              </a:spcBef>
              <a:spcAft>
                <a:spcPts val="0"/>
              </a:spcAft>
              <a:buClr>
                <a:schemeClr val="lt1"/>
              </a:buClr>
              <a:buSzPts val="2000"/>
              <a:buNone/>
              <a:defRPr>
                <a:solidFill>
                  <a:schemeClr val="lt1"/>
                </a:solidFill>
              </a:defRPr>
            </a:lvl2pPr>
            <a:lvl3pPr lvl="2" rtl="0">
              <a:spcBef>
                <a:spcPts val="0"/>
              </a:spcBef>
              <a:spcAft>
                <a:spcPts val="0"/>
              </a:spcAft>
              <a:buClr>
                <a:schemeClr val="lt1"/>
              </a:buClr>
              <a:buSzPts val="2000"/>
              <a:buNone/>
              <a:defRPr>
                <a:solidFill>
                  <a:schemeClr val="lt1"/>
                </a:solidFill>
              </a:defRPr>
            </a:lvl3pPr>
            <a:lvl4pPr lvl="3" rtl="0">
              <a:spcBef>
                <a:spcPts val="0"/>
              </a:spcBef>
              <a:spcAft>
                <a:spcPts val="0"/>
              </a:spcAft>
              <a:buClr>
                <a:schemeClr val="lt1"/>
              </a:buClr>
              <a:buSzPts val="2000"/>
              <a:buNone/>
              <a:defRPr>
                <a:solidFill>
                  <a:schemeClr val="lt1"/>
                </a:solidFill>
              </a:defRPr>
            </a:lvl4pPr>
            <a:lvl5pPr lvl="4" rtl="0">
              <a:spcBef>
                <a:spcPts val="0"/>
              </a:spcBef>
              <a:spcAft>
                <a:spcPts val="0"/>
              </a:spcAft>
              <a:buClr>
                <a:schemeClr val="lt1"/>
              </a:buClr>
              <a:buSzPts val="2000"/>
              <a:buNone/>
              <a:defRPr>
                <a:solidFill>
                  <a:schemeClr val="lt1"/>
                </a:solidFill>
              </a:defRPr>
            </a:lvl5pPr>
            <a:lvl6pPr lvl="5" rtl="0">
              <a:spcBef>
                <a:spcPts val="0"/>
              </a:spcBef>
              <a:spcAft>
                <a:spcPts val="0"/>
              </a:spcAft>
              <a:buClr>
                <a:schemeClr val="lt1"/>
              </a:buClr>
              <a:buSzPts val="2000"/>
              <a:buNone/>
              <a:defRPr>
                <a:solidFill>
                  <a:schemeClr val="lt1"/>
                </a:solidFill>
              </a:defRPr>
            </a:lvl6pPr>
            <a:lvl7pPr lvl="6" rtl="0">
              <a:spcBef>
                <a:spcPts val="0"/>
              </a:spcBef>
              <a:spcAft>
                <a:spcPts val="0"/>
              </a:spcAft>
              <a:buClr>
                <a:schemeClr val="lt1"/>
              </a:buClr>
              <a:buSzPts val="2000"/>
              <a:buNone/>
              <a:defRPr>
                <a:solidFill>
                  <a:schemeClr val="lt1"/>
                </a:solidFill>
              </a:defRPr>
            </a:lvl7pPr>
            <a:lvl8pPr lvl="7" rtl="0">
              <a:spcBef>
                <a:spcPts val="0"/>
              </a:spcBef>
              <a:spcAft>
                <a:spcPts val="0"/>
              </a:spcAft>
              <a:buClr>
                <a:schemeClr val="lt1"/>
              </a:buClr>
              <a:buSzPts val="2000"/>
              <a:buNone/>
              <a:defRPr>
                <a:solidFill>
                  <a:schemeClr val="lt1"/>
                </a:solidFill>
              </a:defRPr>
            </a:lvl8pPr>
            <a:lvl9pPr lvl="8" rtl="0">
              <a:spcBef>
                <a:spcPts val="0"/>
              </a:spcBef>
              <a:spcAft>
                <a:spcPts val="0"/>
              </a:spcAft>
              <a:buClr>
                <a:schemeClr val="lt1"/>
              </a:buClr>
              <a:buSzPts val="2000"/>
              <a:buNone/>
              <a:defRPr>
                <a:solidFill>
                  <a:schemeClr val="lt1"/>
                </a:solidFill>
              </a:defRPr>
            </a:lvl9pPr>
          </a:lstStyle>
          <a:p>
            <a:endParaRPr/>
          </a:p>
        </p:txBody>
      </p:sp>
    </p:spTree>
    <p:extLst>
      <p:ext uri="{BB962C8B-B14F-4D97-AF65-F5344CB8AC3E}">
        <p14:creationId xmlns:p14="http://schemas.microsoft.com/office/powerpoint/2010/main" val="15566983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lank - White" type="blank">
  <p:cSld name="Blank - White">
    <p:bg>
      <p:bgPr>
        <a:solidFill>
          <a:schemeClr val="lt1"/>
        </a:solidFill>
        <a:effectLst/>
      </p:bgPr>
    </p:bg>
    <p:spTree>
      <p:nvGrpSpPr>
        <p:cNvPr id="1" name="Shape 133"/>
        <p:cNvGrpSpPr/>
        <p:nvPr/>
      </p:nvGrpSpPr>
      <p:grpSpPr>
        <a:xfrm>
          <a:off x="0" y="0"/>
          <a:ext cx="0" cy="0"/>
          <a:chOff x="0" y="0"/>
          <a:chExt cx="0" cy="0"/>
        </a:xfrm>
      </p:grpSpPr>
      <p:grpSp>
        <p:nvGrpSpPr>
          <p:cNvPr id="135" name="Google Shape;135;p12"/>
          <p:cNvGrpSpPr/>
          <p:nvPr/>
        </p:nvGrpSpPr>
        <p:grpSpPr>
          <a:xfrm>
            <a:off x="-418255" y="-24499"/>
            <a:ext cx="1823720" cy="2182673"/>
            <a:chOff x="-313691" y="-18375"/>
            <a:chExt cx="1367790" cy="1637005"/>
          </a:xfrm>
        </p:grpSpPr>
        <p:sp>
          <p:nvSpPr>
            <p:cNvPr id="136" name="Google Shape;136;p12"/>
            <p:cNvSpPr/>
            <p:nvPr/>
          </p:nvSpPr>
          <p:spPr>
            <a:xfrm>
              <a:off x="-313691" y="813730"/>
              <a:ext cx="754800" cy="804900"/>
            </a:xfrm>
            <a:prstGeom prst="parallelogram">
              <a:avLst>
                <a:gd name="adj" fmla="val 59001"/>
              </a:avLst>
            </a:prstGeom>
            <a:gradFill>
              <a:gsLst>
                <a:gs pos="0">
                  <a:schemeClr val="accent2"/>
                </a:gs>
                <a:gs pos="100000">
                  <a:schemeClr val="accent4"/>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37" name="Google Shape;137;p12"/>
            <p:cNvSpPr/>
            <p:nvPr/>
          </p:nvSpPr>
          <p:spPr>
            <a:xfrm>
              <a:off x="53899" y="237925"/>
              <a:ext cx="1000200" cy="10668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38" name="Google Shape;138;p12"/>
            <p:cNvSpPr/>
            <p:nvPr/>
          </p:nvSpPr>
          <p:spPr>
            <a:xfrm>
              <a:off x="304107" y="-18375"/>
              <a:ext cx="420900" cy="4491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139" name="Google Shape;139;p12"/>
          <p:cNvGrpSpPr/>
          <p:nvPr/>
        </p:nvGrpSpPr>
        <p:grpSpPr>
          <a:xfrm>
            <a:off x="9980523" y="2340468"/>
            <a:ext cx="3774400" cy="4517696"/>
            <a:chOff x="7485392" y="1755351"/>
            <a:chExt cx="2830800" cy="3388272"/>
          </a:xfrm>
        </p:grpSpPr>
        <p:sp>
          <p:nvSpPr>
            <p:cNvPr id="140" name="Google Shape;140;p12"/>
            <p:cNvSpPr/>
            <p:nvPr/>
          </p:nvSpPr>
          <p:spPr>
            <a:xfrm>
              <a:off x="8005394" y="2926923"/>
              <a:ext cx="2078100" cy="2216700"/>
            </a:xfrm>
            <a:prstGeom prst="parallelogram">
              <a:avLst>
                <a:gd name="adj" fmla="val 59001"/>
              </a:avLst>
            </a:prstGeom>
            <a:gradFill>
              <a:gsLst>
                <a:gs pos="0">
                  <a:schemeClr val="accent2"/>
                </a:gs>
                <a:gs pos="100000">
                  <a:schemeClr val="accent4"/>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41" name="Google Shape;141;p12"/>
            <p:cNvSpPr/>
            <p:nvPr/>
          </p:nvSpPr>
          <p:spPr>
            <a:xfrm>
              <a:off x="7485392" y="1755351"/>
              <a:ext cx="2830800" cy="30192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grpSp>
    </p:spTree>
    <p:extLst>
      <p:ext uri="{BB962C8B-B14F-4D97-AF65-F5344CB8AC3E}">
        <p14:creationId xmlns:p14="http://schemas.microsoft.com/office/powerpoint/2010/main" val="7250874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8D08FC6-BFD7-4AAC-BEE9-B1A786AB78CC}"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12/19/2024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180243-72B9-4BA5-931B-4075272812AE}"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645556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9"/>
        <p:cNvGrpSpPr/>
        <p:nvPr/>
      </p:nvGrpSpPr>
      <p:grpSpPr>
        <a:xfrm>
          <a:off x="0" y="0"/>
          <a:ext cx="0" cy="0"/>
          <a:chOff x="0" y="0"/>
          <a:chExt cx="0" cy="0"/>
        </a:xfrm>
      </p:grpSpPr>
      <p:sp>
        <p:nvSpPr>
          <p:cNvPr id="10" name="Google Shape;10;p2"/>
          <p:cNvSpPr/>
          <p:nvPr/>
        </p:nvSpPr>
        <p:spPr>
          <a:xfrm>
            <a:off x="1" y="-16266"/>
            <a:ext cx="10868751" cy="6889233"/>
          </a:xfrm>
          <a:custGeom>
            <a:avLst/>
            <a:gdLst/>
            <a:ahLst/>
            <a:cxnLst/>
            <a:rect l="l" t="t" r="r" b="b"/>
            <a:pathLst>
              <a:path w="241643" h="206677" extrusionOk="0">
                <a:moveTo>
                  <a:pt x="126321" y="206677"/>
                </a:moveTo>
                <a:lnTo>
                  <a:pt x="241643" y="0"/>
                </a:lnTo>
                <a:lnTo>
                  <a:pt x="0" y="0"/>
                </a:lnTo>
                <a:lnTo>
                  <a:pt x="0" y="206677"/>
                </a:lnTo>
                <a:close/>
              </a:path>
            </a:pathLst>
          </a:custGeom>
          <a:solidFill>
            <a:schemeClr val="lt1"/>
          </a:solidFill>
          <a:ln>
            <a:noFill/>
          </a:ln>
        </p:spPr>
      </p:sp>
      <p:sp>
        <p:nvSpPr>
          <p:cNvPr id="11" name="Google Shape;11;p2"/>
          <p:cNvSpPr/>
          <p:nvPr/>
        </p:nvSpPr>
        <p:spPr>
          <a:xfrm>
            <a:off x="5056561" y="2134567"/>
            <a:ext cx="4442400" cy="4738400"/>
          </a:xfrm>
          <a:prstGeom prst="parallelogram">
            <a:avLst>
              <a:gd name="adj" fmla="val 59001"/>
            </a:avLst>
          </a:prstGeom>
          <a:gradFill>
            <a:gsLst>
              <a:gs pos="0">
                <a:schemeClr val="accent2"/>
              </a:gs>
              <a:gs pos="100000">
                <a:schemeClr val="accent4"/>
              </a:gs>
            </a:gsLst>
            <a:lin ang="5400012" scaled="0"/>
          </a:gra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2" name="Google Shape;12;p2"/>
          <p:cNvSpPr/>
          <p:nvPr/>
        </p:nvSpPr>
        <p:spPr>
          <a:xfrm>
            <a:off x="6971101" y="-19289"/>
            <a:ext cx="4442400" cy="47384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3" name="Google Shape;13;p2"/>
          <p:cNvSpPr txBox="1">
            <a:spLocks noGrp="1"/>
          </p:cNvSpPr>
          <p:nvPr>
            <p:ph type="ctrTitle"/>
          </p:nvPr>
        </p:nvSpPr>
        <p:spPr>
          <a:xfrm>
            <a:off x="914400" y="928567"/>
            <a:ext cx="5954800" cy="3810000"/>
          </a:xfrm>
          <a:prstGeom prst="rect">
            <a:avLst/>
          </a:prstGeom>
        </p:spPr>
        <p:txBody>
          <a:bodyPr spcFirstLastPara="1" wrap="square" lIns="0" tIns="0" rIns="0" bIns="0" anchor="t" anchorCtr="0">
            <a:noAutofit/>
          </a:bodyPr>
          <a:lstStyle>
            <a:lvl1pPr lvl="0" rtl="0">
              <a:lnSpc>
                <a:spcPct val="100000"/>
              </a:lnSpc>
              <a:spcBef>
                <a:spcPts val="0"/>
              </a:spcBef>
              <a:spcAft>
                <a:spcPts val="0"/>
              </a:spcAft>
              <a:buSzPts val="4800"/>
              <a:buNone/>
              <a:defRPr sz="6400"/>
            </a:lvl1pPr>
            <a:lvl2pPr lvl="1" rtl="0">
              <a:lnSpc>
                <a:spcPct val="100000"/>
              </a:lnSpc>
              <a:spcBef>
                <a:spcPts val="0"/>
              </a:spcBef>
              <a:spcAft>
                <a:spcPts val="0"/>
              </a:spcAft>
              <a:buSzPts val="4800"/>
              <a:buNone/>
              <a:defRPr sz="6400"/>
            </a:lvl2pPr>
            <a:lvl3pPr lvl="2" rtl="0">
              <a:lnSpc>
                <a:spcPct val="100000"/>
              </a:lnSpc>
              <a:spcBef>
                <a:spcPts val="0"/>
              </a:spcBef>
              <a:spcAft>
                <a:spcPts val="0"/>
              </a:spcAft>
              <a:buSzPts val="4800"/>
              <a:buNone/>
              <a:defRPr sz="6400"/>
            </a:lvl3pPr>
            <a:lvl4pPr lvl="3" rtl="0">
              <a:lnSpc>
                <a:spcPct val="100000"/>
              </a:lnSpc>
              <a:spcBef>
                <a:spcPts val="0"/>
              </a:spcBef>
              <a:spcAft>
                <a:spcPts val="0"/>
              </a:spcAft>
              <a:buSzPts val="4800"/>
              <a:buNone/>
              <a:defRPr sz="6400"/>
            </a:lvl4pPr>
            <a:lvl5pPr lvl="4" rtl="0">
              <a:lnSpc>
                <a:spcPct val="100000"/>
              </a:lnSpc>
              <a:spcBef>
                <a:spcPts val="0"/>
              </a:spcBef>
              <a:spcAft>
                <a:spcPts val="0"/>
              </a:spcAft>
              <a:buSzPts val="4800"/>
              <a:buNone/>
              <a:defRPr sz="6400"/>
            </a:lvl5pPr>
            <a:lvl6pPr lvl="5" rtl="0">
              <a:lnSpc>
                <a:spcPct val="100000"/>
              </a:lnSpc>
              <a:spcBef>
                <a:spcPts val="0"/>
              </a:spcBef>
              <a:spcAft>
                <a:spcPts val="0"/>
              </a:spcAft>
              <a:buSzPts val="4800"/>
              <a:buNone/>
              <a:defRPr sz="6400"/>
            </a:lvl6pPr>
            <a:lvl7pPr lvl="6" rtl="0">
              <a:lnSpc>
                <a:spcPct val="100000"/>
              </a:lnSpc>
              <a:spcBef>
                <a:spcPts val="0"/>
              </a:spcBef>
              <a:spcAft>
                <a:spcPts val="0"/>
              </a:spcAft>
              <a:buSzPts val="4800"/>
              <a:buNone/>
              <a:defRPr sz="6400"/>
            </a:lvl7pPr>
            <a:lvl8pPr lvl="7" rtl="0">
              <a:lnSpc>
                <a:spcPct val="100000"/>
              </a:lnSpc>
              <a:spcBef>
                <a:spcPts val="0"/>
              </a:spcBef>
              <a:spcAft>
                <a:spcPts val="0"/>
              </a:spcAft>
              <a:buSzPts val="4800"/>
              <a:buNone/>
              <a:defRPr sz="6400"/>
            </a:lvl8pPr>
            <a:lvl9pPr lvl="8" rtl="0">
              <a:lnSpc>
                <a:spcPct val="100000"/>
              </a:lnSpc>
              <a:spcBef>
                <a:spcPts val="0"/>
              </a:spcBef>
              <a:spcAft>
                <a:spcPts val="0"/>
              </a:spcAft>
              <a:buSzPts val="4800"/>
              <a:buNone/>
              <a:defRPr sz="6400"/>
            </a:lvl9pPr>
          </a:lstStyle>
          <a:p>
            <a:endParaRPr/>
          </a:p>
        </p:txBody>
      </p:sp>
    </p:spTree>
    <p:extLst>
      <p:ext uri="{BB962C8B-B14F-4D97-AF65-F5344CB8AC3E}">
        <p14:creationId xmlns:p14="http://schemas.microsoft.com/office/powerpoint/2010/main" val="17962087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ubtitle">
  <p:cSld name="Subtitle">
    <p:spTree>
      <p:nvGrpSpPr>
        <p:cNvPr id="1" name="Shape 14"/>
        <p:cNvGrpSpPr/>
        <p:nvPr/>
      </p:nvGrpSpPr>
      <p:grpSpPr>
        <a:xfrm>
          <a:off x="0" y="0"/>
          <a:ext cx="0" cy="0"/>
          <a:chOff x="0" y="0"/>
          <a:chExt cx="0" cy="0"/>
        </a:xfrm>
      </p:grpSpPr>
      <p:grpSp>
        <p:nvGrpSpPr>
          <p:cNvPr id="15" name="Google Shape;15;p3"/>
          <p:cNvGrpSpPr/>
          <p:nvPr/>
        </p:nvGrpSpPr>
        <p:grpSpPr>
          <a:xfrm>
            <a:off x="-1129488" y="712101"/>
            <a:ext cx="14058189" cy="4586729"/>
            <a:chOff x="-847116" y="591225"/>
            <a:chExt cx="10543642" cy="3440047"/>
          </a:xfrm>
        </p:grpSpPr>
        <p:sp>
          <p:nvSpPr>
            <p:cNvPr id="16" name="Google Shape;16;p3"/>
            <p:cNvSpPr/>
            <p:nvPr/>
          </p:nvSpPr>
          <p:spPr>
            <a:xfrm>
              <a:off x="278002" y="1752528"/>
              <a:ext cx="7944569" cy="1803781"/>
            </a:xfrm>
            <a:prstGeom prst="parallelogram">
              <a:avLst>
                <a:gd name="adj" fmla="val 54997"/>
              </a:avLst>
            </a:prstGeom>
            <a:solidFill>
              <a:schemeClr val="accent5"/>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7" name="Google Shape;17;p3"/>
            <p:cNvSpPr/>
            <p:nvPr/>
          </p:nvSpPr>
          <p:spPr>
            <a:xfrm>
              <a:off x="-847116" y="2227372"/>
              <a:ext cx="1691400" cy="1803900"/>
            </a:xfrm>
            <a:prstGeom prst="parallelogram">
              <a:avLst>
                <a:gd name="adj" fmla="val 59001"/>
              </a:avLst>
            </a:prstGeom>
            <a:gradFill>
              <a:gsLst>
                <a:gs pos="0">
                  <a:schemeClr val="accent2"/>
                </a:gs>
                <a:gs pos="100000">
                  <a:schemeClr val="accent4"/>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8" name="Google Shape;18;p3"/>
            <p:cNvSpPr/>
            <p:nvPr/>
          </p:nvSpPr>
          <p:spPr>
            <a:xfrm>
              <a:off x="7113129" y="1325881"/>
              <a:ext cx="1691507" cy="1803781"/>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9" name="Google Shape;19;p3"/>
            <p:cNvSpPr/>
            <p:nvPr/>
          </p:nvSpPr>
          <p:spPr>
            <a:xfrm>
              <a:off x="-175747" y="1165593"/>
              <a:ext cx="2241448" cy="2390699"/>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0" name="Google Shape;20;p3"/>
            <p:cNvSpPr/>
            <p:nvPr/>
          </p:nvSpPr>
          <p:spPr>
            <a:xfrm>
              <a:off x="384968" y="591225"/>
              <a:ext cx="943237" cy="1006433"/>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1" name="Google Shape;21;p3"/>
            <p:cNvSpPr/>
            <p:nvPr/>
          </p:nvSpPr>
          <p:spPr>
            <a:xfrm>
              <a:off x="7442811" y="2959969"/>
              <a:ext cx="559354" cy="596330"/>
            </a:xfrm>
            <a:prstGeom prst="parallelogram">
              <a:avLst>
                <a:gd name="adj" fmla="val 59001"/>
              </a:avLst>
            </a:prstGeom>
            <a:gradFill>
              <a:gsLst>
                <a:gs pos="0">
                  <a:schemeClr val="accent2"/>
                </a:gs>
                <a:gs pos="100000">
                  <a:schemeClr val="accent4"/>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2" name="Google Shape;22;p3"/>
            <p:cNvSpPr/>
            <p:nvPr/>
          </p:nvSpPr>
          <p:spPr>
            <a:xfrm>
              <a:off x="8354027" y="961274"/>
              <a:ext cx="1342500" cy="1431600"/>
            </a:xfrm>
            <a:prstGeom prst="parallelogram">
              <a:avLst>
                <a:gd name="adj" fmla="val 59001"/>
              </a:avLst>
            </a:prstGeom>
            <a:gradFill>
              <a:gsLst>
                <a:gs pos="0">
                  <a:schemeClr val="accent4"/>
                </a:gs>
                <a:gs pos="100000">
                  <a:schemeClr val="accent5"/>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grpSp>
      <p:sp>
        <p:nvSpPr>
          <p:cNvPr id="23" name="Google Shape;23;p3"/>
          <p:cNvSpPr txBox="1">
            <a:spLocks noGrp="1"/>
          </p:cNvSpPr>
          <p:nvPr>
            <p:ph type="ctrTitle"/>
          </p:nvPr>
        </p:nvSpPr>
        <p:spPr>
          <a:xfrm>
            <a:off x="2387600" y="2799484"/>
            <a:ext cx="7416800" cy="776400"/>
          </a:xfrm>
          <a:prstGeom prst="rect">
            <a:avLst/>
          </a:prstGeom>
        </p:spPr>
        <p:txBody>
          <a:bodyPr spcFirstLastPara="1" wrap="square" lIns="0" tIns="0" rIns="0" bIns="0" anchor="b" anchorCtr="0">
            <a:noAutofit/>
          </a:bodyPr>
          <a:lstStyle>
            <a:lvl1pPr lvl="0" rtl="0">
              <a:spcBef>
                <a:spcPts val="0"/>
              </a:spcBef>
              <a:spcAft>
                <a:spcPts val="0"/>
              </a:spcAft>
              <a:buClr>
                <a:schemeClr val="lt1"/>
              </a:buClr>
              <a:buSzPts val="3600"/>
              <a:buNone/>
              <a:defRPr sz="4800">
                <a:solidFill>
                  <a:schemeClr val="lt1"/>
                </a:solidFill>
              </a:defRPr>
            </a:lvl1pPr>
            <a:lvl2pPr lvl="1" rtl="0">
              <a:spcBef>
                <a:spcPts val="0"/>
              </a:spcBef>
              <a:spcAft>
                <a:spcPts val="0"/>
              </a:spcAft>
              <a:buClr>
                <a:schemeClr val="lt1"/>
              </a:buClr>
              <a:buSzPts val="3600"/>
              <a:buNone/>
              <a:defRPr sz="4800">
                <a:solidFill>
                  <a:schemeClr val="lt1"/>
                </a:solidFill>
              </a:defRPr>
            </a:lvl2pPr>
            <a:lvl3pPr lvl="2" rtl="0">
              <a:spcBef>
                <a:spcPts val="0"/>
              </a:spcBef>
              <a:spcAft>
                <a:spcPts val="0"/>
              </a:spcAft>
              <a:buClr>
                <a:schemeClr val="lt1"/>
              </a:buClr>
              <a:buSzPts val="3600"/>
              <a:buNone/>
              <a:defRPr sz="4800">
                <a:solidFill>
                  <a:schemeClr val="lt1"/>
                </a:solidFill>
              </a:defRPr>
            </a:lvl3pPr>
            <a:lvl4pPr lvl="3" rtl="0">
              <a:spcBef>
                <a:spcPts val="0"/>
              </a:spcBef>
              <a:spcAft>
                <a:spcPts val="0"/>
              </a:spcAft>
              <a:buClr>
                <a:schemeClr val="lt1"/>
              </a:buClr>
              <a:buSzPts val="3600"/>
              <a:buNone/>
              <a:defRPr sz="4800">
                <a:solidFill>
                  <a:schemeClr val="lt1"/>
                </a:solidFill>
              </a:defRPr>
            </a:lvl4pPr>
            <a:lvl5pPr lvl="4" rtl="0">
              <a:spcBef>
                <a:spcPts val="0"/>
              </a:spcBef>
              <a:spcAft>
                <a:spcPts val="0"/>
              </a:spcAft>
              <a:buClr>
                <a:schemeClr val="lt1"/>
              </a:buClr>
              <a:buSzPts val="3600"/>
              <a:buNone/>
              <a:defRPr sz="4800">
                <a:solidFill>
                  <a:schemeClr val="lt1"/>
                </a:solidFill>
              </a:defRPr>
            </a:lvl5pPr>
            <a:lvl6pPr lvl="5" rtl="0">
              <a:spcBef>
                <a:spcPts val="0"/>
              </a:spcBef>
              <a:spcAft>
                <a:spcPts val="0"/>
              </a:spcAft>
              <a:buClr>
                <a:schemeClr val="lt1"/>
              </a:buClr>
              <a:buSzPts val="3600"/>
              <a:buNone/>
              <a:defRPr sz="4800">
                <a:solidFill>
                  <a:schemeClr val="lt1"/>
                </a:solidFill>
              </a:defRPr>
            </a:lvl6pPr>
            <a:lvl7pPr lvl="6" rtl="0">
              <a:spcBef>
                <a:spcPts val="0"/>
              </a:spcBef>
              <a:spcAft>
                <a:spcPts val="0"/>
              </a:spcAft>
              <a:buClr>
                <a:schemeClr val="lt1"/>
              </a:buClr>
              <a:buSzPts val="3600"/>
              <a:buNone/>
              <a:defRPr sz="4800">
                <a:solidFill>
                  <a:schemeClr val="lt1"/>
                </a:solidFill>
              </a:defRPr>
            </a:lvl7pPr>
            <a:lvl8pPr lvl="7" rtl="0">
              <a:spcBef>
                <a:spcPts val="0"/>
              </a:spcBef>
              <a:spcAft>
                <a:spcPts val="0"/>
              </a:spcAft>
              <a:buClr>
                <a:schemeClr val="lt1"/>
              </a:buClr>
              <a:buSzPts val="3600"/>
              <a:buNone/>
              <a:defRPr sz="4800">
                <a:solidFill>
                  <a:schemeClr val="lt1"/>
                </a:solidFill>
              </a:defRPr>
            </a:lvl8pPr>
            <a:lvl9pPr lvl="8" rtl="0">
              <a:spcBef>
                <a:spcPts val="0"/>
              </a:spcBef>
              <a:spcAft>
                <a:spcPts val="0"/>
              </a:spcAft>
              <a:buClr>
                <a:schemeClr val="lt1"/>
              </a:buClr>
              <a:buSzPts val="3600"/>
              <a:buNone/>
              <a:defRPr sz="4800">
                <a:solidFill>
                  <a:schemeClr val="lt1"/>
                </a:solidFill>
              </a:defRPr>
            </a:lvl9pPr>
          </a:lstStyle>
          <a:p>
            <a:endParaRPr/>
          </a:p>
        </p:txBody>
      </p:sp>
      <p:sp>
        <p:nvSpPr>
          <p:cNvPr id="24" name="Google Shape;24;p3"/>
          <p:cNvSpPr txBox="1">
            <a:spLocks noGrp="1"/>
          </p:cNvSpPr>
          <p:nvPr>
            <p:ph type="subTitle" idx="1"/>
          </p:nvPr>
        </p:nvSpPr>
        <p:spPr>
          <a:xfrm>
            <a:off x="2387600" y="3704917"/>
            <a:ext cx="7416800" cy="353600"/>
          </a:xfrm>
          <a:prstGeom prst="rect">
            <a:avLst/>
          </a:prstGeom>
        </p:spPr>
        <p:txBody>
          <a:bodyPr spcFirstLastPara="1" wrap="square" lIns="0" tIns="0" rIns="0" bIns="0" anchor="t" anchorCtr="0">
            <a:noAutofit/>
          </a:bodyPr>
          <a:lstStyle>
            <a:lvl1pPr lvl="0" rtl="0">
              <a:spcBef>
                <a:spcPts val="0"/>
              </a:spcBef>
              <a:spcAft>
                <a:spcPts val="0"/>
              </a:spcAft>
              <a:buClr>
                <a:schemeClr val="accent3"/>
              </a:buClr>
              <a:buSzPts val="1800"/>
              <a:buNone/>
              <a:defRPr sz="2400">
                <a:solidFill>
                  <a:schemeClr val="accent3"/>
                </a:solidFill>
              </a:defRPr>
            </a:lvl1pPr>
            <a:lvl2pPr lvl="1" rtl="0">
              <a:spcBef>
                <a:spcPts val="0"/>
              </a:spcBef>
              <a:spcAft>
                <a:spcPts val="0"/>
              </a:spcAft>
              <a:buClr>
                <a:schemeClr val="accent3"/>
              </a:buClr>
              <a:buSzPts val="1800"/>
              <a:buNone/>
              <a:defRPr sz="2400">
                <a:solidFill>
                  <a:schemeClr val="accent3"/>
                </a:solidFill>
              </a:defRPr>
            </a:lvl2pPr>
            <a:lvl3pPr lvl="2" rtl="0">
              <a:spcBef>
                <a:spcPts val="0"/>
              </a:spcBef>
              <a:spcAft>
                <a:spcPts val="0"/>
              </a:spcAft>
              <a:buSzPts val="1800"/>
              <a:buNone/>
              <a:defRPr sz="2400">
                <a:solidFill>
                  <a:schemeClr val="accent3"/>
                </a:solidFill>
              </a:defRPr>
            </a:lvl3pPr>
            <a:lvl4pPr lvl="3" rtl="0">
              <a:spcBef>
                <a:spcPts val="0"/>
              </a:spcBef>
              <a:spcAft>
                <a:spcPts val="0"/>
              </a:spcAft>
              <a:buClr>
                <a:schemeClr val="accent3"/>
              </a:buClr>
              <a:buSzPts val="1800"/>
              <a:buNone/>
              <a:defRPr sz="2400">
                <a:solidFill>
                  <a:schemeClr val="accent3"/>
                </a:solidFill>
              </a:defRPr>
            </a:lvl4pPr>
            <a:lvl5pPr lvl="4" rtl="0">
              <a:spcBef>
                <a:spcPts val="0"/>
              </a:spcBef>
              <a:spcAft>
                <a:spcPts val="0"/>
              </a:spcAft>
              <a:buClr>
                <a:schemeClr val="accent3"/>
              </a:buClr>
              <a:buSzPts val="1800"/>
              <a:buNone/>
              <a:defRPr sz="2400">
                <a:solidFill>
                  <a:schemeClr val="accent3"/>
                </a:solidFill>
              </a:defRPr>
            </a:lvl5pPr>
            <a:lvl6pPr lvl="5" rtl="0">
              <a:spcBef>
                <a:spcPts val="0"/>
              </a:spcBef>
              <a:spcAft>
                <a:spcPts val="0"/>
              </a:spcAft>
              <a:buClr>
                <a:schemeClr val="accent3"/>
              </a:buClr>
              <a:buSzPts val="1800"/>
              <a:buNone/>
              <a:defRPr sz="2400">
                <a:solidFill>
                  <a:schemeClr val="accent3"/>
                </a:solidFill>
              </a:defRPr>
            </a:lvl6pPr>
            <a:lvl7pPr lvl="6" rtl="0">
              <a:spcBef>
                <a:spcPts val="0"/>
              </a:spcBef>
              <a:spcAft>
                <a:spcPts val="0"/>
              </a:spcAft>
              <a:buClr>
                <a:schemeClr val="accent3"/>
              </a:buClr>
              <a:buSzPts val="1800"/>
              <a:buNone/>
              <a:defRPr sz="2400">
                <a:solidFill>
                  <a:schemeClr val="accent3"/>
                </a:solidFill>
              </a:defRPr>
            </a:lvl7pPr>
            <a:lvl8pPr lvl="7" rtl="0">
              <a:spcBef>
                <a:spcPts val="0"/>
              </a:spcBef>
              <a:spcAft>
                <a:spcPts val="0"/>
              </a:spcAft>
              <a:buClr>
                <a:schemeClr val="accent3"/>
              </a:buClr>
              <a:buSzPts val="1800"/>
              <a:buNone/>
              <a:defRPr sz="2400">
                <a:solidFill>
                  <a:schemeClr val="accent3"/>
                </a:solidFill>
              </a:defRPr>
            </a:lvl8pPr>
            <a:lvl9pPr lvl="8" rtl="0">
              <a:spcBef>
                <a:spcPts val="0"/>
              </a:spcBef>
              <a:spcAft>
                <a:spcPts val="0"/>
              </a:spcAft>
              <a:buClr>
                <a:schemeClr val="accent3"/>
              </a:buClr>
              <a:buSzPts val="1800"/>
              <a:buNone/>
              <a:defRPr sz="2400">
                <a:solidFill>
                  <a:schemeClr val="accent3"/>
                </a:solidFill>
              </a:defRPr>
            </a:lvl9pPr>
          </a:lstStyle>
          <a:p>
            <a:endParaRPr/>
          </a:p>
        </p:txBody>
      </p:sp>
    </p:spTree>
    <p:extLst>
      <p:ext uri="{BB962C8B-B14F-4D97-AF65-F5344CB8AC3E}">
        <p14:creationId xmlns:p14="http://schemas.microsoft.com/office/powerpoint/2010/main" val="21496197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Quote">
  <p:cSld name="Quote">
    <p:spTree>
      <p:nvGrpSpPr>
        <p:cNvPr id="1" name="Shape 25"/>
        <p:cNvGrpSpPr/>
        <p:nvPr/>
      </p:nvGrpSpPr>
      <p:grpSpPr>
        <a:xfrm>
          <a:off x="0" y="0"/>
          <a:ext cx="0" cy="0"/>
          <a:chOff x="0" y="0"/>
          <a:chExt cx="0" cy="0"/>
        </a:xfrm>
      </p:grpSpPr>
      <p:sp>
        <p:nvSpPr>
          <p:cNvPr id="26" name="Google Shape;26;p4"/>
          <p:cNvSpPr/>
          <p:nvPr userDrawn="1"/>
        </p:nvSpPr>
        <p:spPr>
          <a:xfrm>
            <a:off x="0" y="-67"/>
            <a:ext cx="12192000" cy="6858000"/>
          </a:xfrm>
          <a:prstGeom prst="parallelogram">
            <a:avLst>
              <a:gd name="adj" fmla="val 55588"/>
            </a:avLst>
          </a:pr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7" name="Google Shape;27;p4"/>
          <p:cNvSpPr txBox="1">
            <a:spLocks noGrp="1"/>
          </p:cNvSpPr>
          <p:nvPr>
            <p:ph type="body" idx="1"/>
          </p:nvPr>
        </p:nvSpPr>
        <p:spPr>
          <a:xfrm>
            <a:off x="3662600" y="1382933"/>
            <a:ext cx="4866800" cy="4092000"/>
          </a:xfrm>
          <a:prstGeom prst="rect">
            <a:avLst/>
          </a:prstGeom>
        </p:spPr>
        <p:txBody>
          <a:bodyPr spcFirstLastPara="1" wrap="square" lIns="0" tIns="0" rIns="0" bIns="0" anchor="ctr" anchorCtr="0">
            <a:noAutofit/>
          </a:bodyPr>
          <a:lstStyle>
            <a:lvl1pPr marL="609585" lvl="0" indent="-507987" algn="ctr" rtl="0">
              <a:spcBef>
                <a:spcPts val="800"/>
              </a:spcBef>
              <a:spcAft>
                <a:spcPts val="0"/>
              </a:spcAft>
              <a:buClr>
                <a:schemeClr val="dk1"/>
              </a:buClr>
              <a:buSzPts val="2400"/>
              <a:buFont typeface="IBM Plex Sans"/>
              <a:buChar char="▰"/>
              <a:defRPr i="1">
                <a:latin typeface="IBM Plex Sans"/>
                <a:ea typeface="IBM Plex Sans"/>
                <a:cs typeface="IBM Plex Sans"/>
                <a:sym typeface="IBM Plex Sans"/>
              </a:defRPr>
            </a:lvl1pPr>
            <a:lvl2pPr marL="1219170" lvl="1" indent="-507987" algn="ctr" rtl="0">
              <a:spcBef>
                <a:spcPts val="0"/>
              </a:spcBef>
              <a:spcAft>
                <a:spcPts val="0"/>
              </a:spcAft>
              <a:buClr>
                <a:schemeClr val="dk1"/>
              </a:buClr>
              <a:buSzPts val="2400"/>
              <a:buFont typeface="IBM Plex Sans"/>
              <a:buChar char="╺"/>
              <a:defRPr i="1">
                <a:latin typeface="IBM Plex Sans"/>
                <a:ea typeface="IBM Plex Sans"/>
                <a:cs typeface="IBM Plex Sans"/>
                <a:sym typeface="IBM Plex Sans"/>
              </a:defRPr>
            </a:lvl2pPr>
            <a:lvl3pPr marL="1828754" lvl="2" indent="-507987" algn="ctr" rtl="0">
              <a:spcBef>
                <a:spcPts val="0"/>
              </a:spcBef>
              <a:spcAft>
                <a:spcPts val="0"/>
              </a:spcAft>
              <a:buClr>
                <a:schemeClr val="dk1"/>
              </a:buClr>
              <a:buSzPts val="2400"/>
              <a:buFont typeface="IBM Plex Sans"/>
              <a:buChar char="╺"/>
              <a:defRPr i="1">
                <a:latin typeface="IBM Plex Sans"/>
                <a:ea typeface="IBM Plex Sans"/>
                <a:cs typeface="IBM Plex Sans"/>
                <a:sym typeface="IBM Plex Sans"/>
              </a:defRPr>
            </a:lvl3pPr>
            <a:lvl4pPr marL="2438339" lvl="3" indent="-507987" algn="ctr" rtl="0">
              <a:spcBef>
                <a:spcPts val="0"/>
              </a:spcBef>
              <a:spcAft>
                <a:spcPts val="0"/>
              </a:spcAft>
              <a:buClr>
                <a:schemeClr val="dk1"/>
              </a:buClr>
              <a:buSzPts val="2400"/>
              <a:buFont typeface="IBM Plex Sans"/>
              <a:buChar char="╺"/>
              <a:defRPr i="1">
                <a:latin typeface="IBM Plex Sans"/>
                <a:ea typeface="IBM Plex Sans"/>
                <a:cs typeface="IBM Plex Sans"/>
                <a:sym typeface="IBM Plex Sans"/>
              </a:defRPr>
            </a:lvl4pPr>
            <a:lvl5pPr marL="3047924" lvl="4" indent="-507987" algn="ctr" rtl="0">
              <a:spcBef>
                <a:spcPts val="0"/>
              </a:spcBef>
              <a:spcAft>
                <a:spcPts val="0"/>
              </a:spcAft>
              <a:buClr>
                <a:schemeClr val="dk1"/>
              </a:buClr>
              <a:buSzPts val="2400"/>
              <a:buFont typeface="IBM Plex Sans"/>
              <a:buChar char="○"/>
              <a:defRPr i="1">
                <a:latin typeface="IBM Plex Sans"/>
                <a:ea typeface="IBM Plex Sans"/>
                <a:cs typeface="IBM Plex Sans"/>
                <a:sym typeface="IBM Plex Sans"/>
              </a:defRPr>
            </a:lvl5pPr>
            <a:lvl6pPr marL="3657509" lvl="5" indent="-507987" algn="ctr" rtl="0">
              <a:spcBef>
                <a:spcPts val="0"/>
              </a:spcBef>
              <a:spcAft>
                <a:spcPts val="0"/>
              </a:spcAft>
              <a:buClr>
                <a:schemeClr val="dk1"/>
              </a:buClr>
              <a:buSzPts val="2400"/>
              <a:buFont typeface="IBM Plex Sans"/>
              <a:buChar char="■"/>
              <a:defRPr i="1">
                <a:latin typeface="IBM Plex Sans"/>
                <a:ea typeface="IBM Plex Sans"/>
                <a:cs typeface="IBM Plex Sans"/>
                <a:sym typeface="IBM Plex Sans"/>
              </a:defRPr>
            </a:lvl6pPr>
            <a:lvl7pPr marL="4267093" lvl="6" indent="-507987" algn="ctr" rtl="0">
              <a:spcBef>
                <a:spcPts val="0"/>
              </a:spcBef>
              <a:spcAft>
                <a:spcPts val="0"/>
              </a:spcAft>
              <a:buClr>
                <a:schemeClr val="dk1"/>
              </a:buClr>
              <a:buSzPts val="2400"/>
              <a:buFont typeface="IBM Plex Sans"/>
              <a:buChar char="●"/>
              <a:defRPr i="1">
                <a:latin typeface="IBM Plex Sans"/>
                <a:ea typeface="IBM Plex Sans"/>
                <a:cs typeface="IBM Plex Sans"/>
                <a:sym typeface="IBM Plex Sans"/>
              </a:defRPr>
            </a:lvl7pPr>
            <a:lvl8pPr marL="4876678" lvl="7" indent="-507987" algn="ctr" rtl="0">
              <a:spcBef>
                <a:spcPts val="0"/>
              </a:spcBef>
              <a:spcAft>
                <a:spcPts val="0"/>
              </a:spcAft>
              <a:buClr>
                <a:schemeClr val="dk1"/>
              </a:buClr>
              <a:buSzPts val="2400"/>
              <a:buFont typeface="IBM Plex Sans"/>
              <a:buChar char="○"/>
              <a:defRPr i="1">
                <a:latin typeface="IBM Plex Sans"/>
                <a:ea typeface="IBM Plex Sans"/>
                <a:cs typeface="IBM Plex Sans"/>
                <a:sym typeface="IBM Plex Sans"/>
              </a:defRPr>
            </a:lvl8pPr>
            <a:lvl9pPr marL="5486263" lvl="8" indent="-507987" algn="ctr" rtl="0">
              <a:spcBef>
                <a:spcPts val="0"/>
              </a:spcBef>
              <a:spcAft>
                <a:spcPts val="0"/>
              </a:spcAft>
              <a:buClr>
                <a:schemeClr val="dk1"/>
              </a:buClr>
              <a:buSzPts val="2400"/>
              <a:buFont typeface="IBM Plex Sans"/>
              <a:buChar char="■"/>
              <a:defRPr i="1">
                <a:latin typeface="IBM Plex Sans"/>
                <a:ea typeface="IBM Plex Sans"/>
                <a:cs typeface="IBM Plex Sans"/>
                <a:sym typeface="IBM Plex Sans"/>
              </a:defRPr>
            </a:lvl9pPr>
          </a:lstStyle>
          <a:p>
            <a:endParaRPr/>
          </a:p>
        </p:txBody>
      </p:sp>
      <p:sp>
        <p:nvSpPr>
          <p:cNvPr id="28" name="Google Shape;28;p4"/>
          <p:cNvSpPr txBox="1"/>
          <p:nvPr/>
        </p:nvSpPr>
        <p:spPr>
          <a:xfrm>
            <a:off x="4791200" y="507932"/>
            <a:ext cx="2609600" cy="671600"/>
          </a:xfrm>
          <a:prstGeom prst="rect">
            <a:avLst/>
          </a:prstGeom>
          <a:noFill/>
          <a:ln>
            <a:noFill/>
          </a:ln>
        </p:spPr>
        <p:txBody>
          <a:bodyPr spcFirstLastPara="1" wrap="square" lIns="0" tIns="0" rIns="0" bIns="0" anchor="t"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r>
              <a:rPr kumimoji="0" lang="en" sz="8000" b="1" i="0" u="none" strike="noStrike" kern="0" cap="none" spc="0" normalizeH="0" baseline="0" noProof="0">
                <a:ln>
                  <a:noFill/>
                </a:ln>
                <a:solidFill>
                  <a:srgbClr val="7FCA20"/>
                </a:solidFill>
                <a:effectLst/>
                <a:uLnTx/>
                <a:uFillTx/>
                <a:latin typeface="Merriweather"/>
                <a:ea typeface="Merriweather"/>
                <a:cs typeface="Merriweather"/>
                <a:sym typeface="Merriweather"/>
              </a:rPr>
              <a:t>“</a:t>
            </a:r>
            <a:endParaRPr kumimoji="0" sz="8000" b="1" i="0" u="none" strike="noStrike" kern="0" cap="none" spc="0" normalizeH="0" baseline="0" noProof="0">
              <a:ln>
                <a:noFill/>
              </a:ln>
              <a:solidFill>
                <a:srgbClr val="7FCA20"/>
              </a:solidFill>
              <a:effectLst/>
              <a:uLnTx/>
              <a:uFillTx/>
              <a:latin typeface="Merriweather"/>
              <a:ea typeface="Merriweather"/>
              <a:cs typeface="Merriweather"/>
              <a:sym typeface="Merriweather"/>
            </a:endParaRPr>
          </a:p>
        </p:txBody>
      </p:sp>
      <p:sp>
        <p:nvSpPr>
          <p:cNvPr id="30" name="Google Shape;30;p4"/>
          <p:cNvSpPr/>
          <p:nvPr/>
        </p:nvSpPr>
        <p:spPr>
          <a:xfrm>
            <a:off x="-215088" y="2893629"/>
            <a:ext cx="2255200" cy="2405200"/>
          </a:xfrm>
          <a:prstGeom prst="parallelogram">
            <a:avLst>
              <a:gd name="adj" fmla="val 59001"/>
            </a:avLst>
          </a:prstGeom>
          <a:gradFill>
            <a:gsLst>
              <a:gs pos="0">
                <a:schemeClr val="accent2"/>
              </a:gs>
              <a:gs pos="100000">
                <a:schemeClr val="accent4"/>
              </a:gs>
            </a:gsLst>
            <a:lin ang="5400012" scaled="0"/>
          </a:gra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1" name="Google Shape;31;p4"/>
          <p:cNvSpPr/>
          <p:nvPr/>
        </p:nvSpPr>
        <p:spPr>
          <a:xfrm>
            <a:off x="680071" y="1477924"/>
            <a:ext cx="2988400" cy="31876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2" name="Google Shape;32;p4"/>
          <p:cNvSpPr/>
          <p:nvPr/>
        </p:nvSpPr>
        <p:spPr>
          <a:xfrm>
            <a:off x="1427691" y="712100"/>
            <a:ext cx="1257600" cy="13420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3" name="Google Shape;33;p4"/>
          <p:cNvSpPr/>
          <p:nvPr/>
        </p:nvSpPr>
        <p:spPr>
          <a:xfrm>
            <a:off x="9744716" y="1086316"/>
            <a:ext cx="2326000" cy="2479600"/>
          </a:xfrm>
          <a:prstGeom prst="parallelogram">
            <a:avLst>
              <a:gd name="adj" fmla="val 59001"/>
            </a:avLst>
          </a:prstGeom>
          <a:gradFill>
            <a:gsLst>
              <a:gs pos="0">
                <a:schemeClr val="accent2"/>
              </a:gs>
              <a:gs pos="100000">
                <a:schemeClr val="accent4"/>
              </a:gs>
            </a:gsLst>
            <a:lin ang="5400012" scaled="0"/>
          </a:gra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4" name="Google Shape;34;p4"/>
          <p:cNvSpPr/>
          <p:nvPr/>
        </p:nvSpPr>
        <p:spPr>
          <a:xfrm>
            <a:off x="9026321" y="4226200"/>
            <a:ext cx="1646400" cy="1755600"/>
          </a:xfrm>
          <a:prstGeom prst="parallelogram">
            <a:avLst>
              <a:gd name="adj" fmla="val 59001"/>
            </a:avLst>
          </a:prstGeom>
          <a:gradFill>
            <a:gsLst>
              <a:gs pos="0">
                <a:schemeClr val="accent4"/>
              </a:gs>
              <a:gs pos="100000">
                <a:schemeClr val="accent5"/>
              </a:gs>
            </a:gsLst>
            <a:lin ang="5400012" scaled="0"/>
          </a:gra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5" name="Google Shape;35;p4"/>
          <p:cNvSpPr txBox="1"/>
          <p:nvPr/>
        </p:nvSpPr>
        <p:spPr>
          <a:xfrm>
            <a:off x="4791200" y="5678399"/>
            <a:ext cx="2609600" cy="671600"/>
          </a:xfrm>
          <a:prstGeom prst="rect">
            <a:avLst/>
          </a:prstGeom>
          <a:noFill/>
          <a:ln>
            <a:noFill/>
          </a:ln>
        </p:spPr>
        <p:txBody>
          <a:bodyPr spcFirstLastPara="1" wrap="square" lIns="0" tIns="0" rIns="0" bIns="0" anchor="t"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r>
              <a:rPr kumimoji="0" lang="en" sz="8000" b="1" i="0" u="none" strike="noStrike" kern="0" cap="none" spc="0" normalizeH="0" baseline="0" noProof="0">
                <a:ln>
                  <a:noFill/>
                </a:ln>
                <a:solidFill>
                  <a:srgbClr val="7FCA20"/>
                </a:solidFill>
                <a:effectLst/>
                <a:uLnTx/>
                <a:uFillTx/>
                <a:latin typeface="Merriweather"/>
                <a:ea typeface="Merriweather"/>
                <a:cs typeface="Merriweather"/>
                <a:sym typeface="Merriweather"/>
              </a:rPr>
              <a:t>”</a:t>
            </a:r>
            <a:endParaRPr kumimoji="0" sz="8000" b="1" i="0" u="none" strike="noStrike" kern="0" cap="none" spc="0" normalizeH="0" baseline="0" noProof="0">
              <a:ln>
                <a:noFill/>
              </a:ln>
              <a:solidFill>
                <a:srgbClr val="7FCA20"/>
              </a:solidFill>
              <a:effectLst/>
              <a:uLnTx/>
              <a:uFillTx/>
              <a:latin typeface="Merriweather"/>
              <a:ea typeface="Merriweather"/>
              <a:cs typeface="Merriweather"/>
              <a:sym typeface="Merriweather"/>
            </a:endParaRPr>
          </a:p>
        </p:txBody>
      </p:sp>
      <p:sp>
        <p:nvSpPr>
          <p:cNvPr id="36" name="Google Shape;36;p4"/>
          <p:cNvSpPr/>
          <p:nvPr/>
        </p:nvSpPr>
        <p:spPr>
          <a:xfrm>
            <a:off x="9566033" y="2692467"/>
            <a:ext cx="2376000" cy="25340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32110588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 1 column" type="tx">
  <p:cSld name="Title + 1 column">
    <p:bg>
      <p:bgPr>
        <a:solidFill>
          <a:schemeClr val="lt1"/>
        </a:solidFill>
        <a:effectLst/>
      </p:bgPr>
    </p:bg>
    <p:spTree>
      <p:nvGrpSpPr>
        <p:cNvPr id="1" name="Shape 37"/>
        <p:cNvGrpSpPr/>
        <p:nvPr/>
      </p:nvGrpSpPr>
      <p:grpSpPr>
        <a:xfrm>
          <a:off x="0" y="0"/>
          <a:ext cx="0" cy="0"/>
          <a:chOff x="0" y="0"/>
          <a:chExt cx="0" cy="0"/>
        </a:xfrm>
      </p:grpSpPr>
      <p:grpSp>
        <p:nvGrpSpPr>
          <p:cNvPr id="38" name="Google Shape;38;p5"/>
          <p:cNvGrpSpPr/>
          <p:nvPr/>
        </p:nvGrpSpPr>
        <p:grpSpPr>
          <a:xfrm>
            <a:off x="-418254" y="-24499"/>
            <a:ext cx="10014644" cy="2182673"/>
            <a:chOff x="-313691" y="-18375"/>
            <a:chExt cx="7510983" cy="1637005"/>
          </a:xfrm>
        </p:grpSpPr>
        <p:sp>
          <p:nvSpPr>
            <p:cNvPr id="39" name="Google Shape;39;p5"/>
            <p:cNvSpPr/>
            <p:nvPr/>
          </p:nvSpPr>
          <p:spPr>
            <a:xfrm>
              <a:off x="256376" y="499825"/>
              <a:ext cx="6692400" cy="804900"/>
            </a:xfrm>
            <a:prstGeom prst="parallelogram">
              <a:avLst>
                <a:gd name="adj" fmla="val 54997"/>
              </a:avLst>
            </a:prstGeom>
            <a:solidFill>
              <a:schemeClr val="lt2"/>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40" name="Google Shape;40;p5"/>
            <p:cNvSpPr/>
            <p:nvPr/>
          </p:nvSpPr>
          <p:spPr>
            <a:xfrm>
              <a:off x="-313691" y="813730"/>
              <a:ext cx="754800" cy="804900"/>
            </a:xfrm>
            <a:prstGeom prst="parallelogram">
              <a:avLst>
                <a:gd name="adj" fmla="val 59001"/>
              </a:avLst>
            </a:prstGeom>
            <a:gradFill>
              <a:gsLst>
                <a:gs pos="0">
                  <a:schemeClr val="accent2"/>
                </a:gs>
                <a:gs pos="100000">
                  <a:schemeClr val="accent4"/>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41" name="Google Shape;41;p5"/>
            <p:cNvSpPr/>
            <p:nvPr/>
          </p:nvSpPr>
          <p:spPr>
            <a:xfrm>
              <a:off x="6442492" y="309450"/>
              <a:ext cx="754800" cy="8049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42" name="Google Shape;42;p5"/>
            <p:cNvSpPr/>
            <p:nvPr/>
          </p:nvSpPr>
          <p:spPr>
            <a:xfrm>
              <a:off x="53899" y="237925"/>
              <a:ext cx="1000200" cy="10668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43" name="Google Shape;43;p5"/>
            <p:cNvSpPr/>
            <p:nvPr/>
          </p:nvSpPr>
          <p:spPr>
            <a:xfrm>
              <a:off x="304107" y="-18375"/>
              <a:ext cx="420900" cy="4491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44" name="Google Shape;44;p5"/>
            <p:cNvSpPr/>
            <p:nvPr/>
          </p:nvSpPr>
          <p:spPr>
            <a:xfrm>
              <a:off x="6589606" y="1038628"/>
              <a:ext cx="249600" cy="266100"/>
            </a:xfrm>
            <a:prstGeom prst="parallelogram">
              <a:avLst>
                <a:gd name="adj" fmla="val 59001"/>
              </a:avLst>
            </a:prstGeom>
            <a:gradFill>
              <a:gsLst>
                <a:gs pos="0">
                  <a:schemeClr val="accent2"/>
                </a:gs>
                <a:gs pos="100000">
                  <a:schemeClr val="accent4"/>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45" name="Google Shape;45;p5"/>
          <p:cNvGrpSpPr/>
          <p:nvPr/>
        </p:nvGrpSpPr>
        <p:grpSpPr>
          <a:xfrm>
            <a:off x="9980523" y="2340468"/>
            <a:ext cx="3774400" cy="4517696"/>
            <a:chOff x="7485392" y="1755351"/>
            <a:chExt cx="2830800" cy="3388272"/>
          </a:xfrm>
        </p:grpSpPr>
        <p:sp>
          <p:nvSpPr>
            <p:cNvPr id="46" name="Google Shape;46;p5"/>
            <p:cNvSpPr/>
            <p:nvPr/>
          </p:nvSpPr>
          <p:spPr>
            <a:xfrm>
              <a:off x="8005394" y="2926923"/>
              <a:ext cx="2078100" cy="2216700"/>
            </a:xfrm>
            <a:prstGeom prst="parallelogram">
              <a:avLst>
                <a:gd name="adj" fmla="val 59001"/>
              </a:avLst>
            </a:prstGeom>
            <a:gradFill>
              <a:gsLst>
                <a:gs pos="0">
                  <a:schemeClr val="accent2"/>
                </a:gs>
                <a:gs pos="100000">
                  <a:schemeClr val="accent4"/>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47" name="Google Shape;47;p5"/>
            <p:cNvSpPr/>
            <p:nvPr/>
          </p:nvSpPr>
          <p:spPr>
            <a:xfrm>
              <a:off x="7485392" y="1755351"/>
              <a:ext cx="2830800" cy="30192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grpSp>
      <p:sp>
        <p:nvSpPr>
          <p:cNvPr id="48" name="Google Shape;48;p5"/>
          <p:cNvSpPr txBox="1">
            <a:spLocks noGrp="1"/>
          </p:cNvSpPr>
          <p:nvPr>
            <p:ph type="body" idx="1"/>
          </p:nvPr>
        </p:nvSpPr>
        <p:spPr>
          <a:xfrm>
            <a:off x="1219433" y="2112567"/>
            <a:ext cx="9332800" cy="3999600"/>
          </a:xfrm>
          <a:prstGeom prst="rect">
            <a:avLst/>
          </a:prstGeom>
        </p:spPr>
        <p:txBody>
          <a:bodyPr spcFirstLastPara="1" wrap="square" lIns="0" tIns="0" rIns="0" bIns="0" anchor="t" anchorCtr="0">
            <a:noAutofit/>
          </a:bodyPr>
          <a:lstStyle>
            <a:lvl1pPr marL="609585" lvl="0" indent="-507987" rtl="0">
              <a:spcBef>
                <a:spcPts val="800"/>
              </a:spcBef>
              <a:spcAft>
                <a:spcPts val="0"/>
              </a:spcAft>
              <a:buSzPts val="2400"/>
              <a:buChar char="▰"/>
              <a:defRPr>
                <a:solidFill>
                  <a:srgbClr val="002060"/>
                </a:solidFill>
              </a:defRPr>
            </a:lvl1pPr>
            <a:lvl2pPr marL="1219170" lvl="1" indent="-507987" rtl="0">
              <a:spcBef>
                <a:spcPts val="0"/>
              </a:spcBef>
              <a:spcAft>
                <a:spcPts val="0"/>
              </a:spcAft>
              <a:buSzPts val="2400"/>
              <a:buChar char="╺"/>
              <a:defRPr/>
            </a:lvl2pPr>
            <a:lvl3pPr marL="1828754" lvl="2" indent="-507987" rtl="0">
              <a:spcBef>
                <a:spcPts val="0"/>
              </a:spcBef>
              <a:spcAft>
                <a:spcPts val="0"/>
              </a:spcAft>
              <a:buSzPts val="2400"/>
              <a:buChar char="╺"/>
              <a:defRPr/>
            </a:lvl3pPr>
            <a:lvl4pPr marL="2438339" lvl="3" indent="-507987" rtl="0">
              <a:spcBef>
                <a:spcPts val="0"/>
              </a:spcBef>
              <a:spcAft>
                <a:spcPts val="0"/>
              </a:spcAft>
              <a:buSzPts val="2400"/>
              <a:buChar char="╺"/>
              <a:defRPr/>
            </a:lvl4pPr>
            <a:lvl5pPr marL="3047924" lvl="4" indent="-507987" rtl="0">
              <a:spcBef>
                <a:spcPts val="0"/>
              </a:spcBef>
              <a:spcAft>
                <a:spcPts val="0"/>
              </a:spcAft>
              <a:buSzPts val="2400"/>
              <a:buChar char="○"/>
              <a:defRPr/>
            </a:lvl5pPr>
            <a:lvl6pPr marL="3657509" lvl="5" indent="-507987" rtl="0">
              <a:spcBef>
                <a:spcPts val="0"/>
              </a:spcBef>
              <a:spcAft>
                <a:spcPts val="0"/>
              </a:spcAft>
              <a:buSzPts val="2400"/>
              <a:buChar char="■"/>
              <a:defRPr/>
            </a:lvl6pPr>
            <a:lvl7pPr marL="4267093" lvl="6" indent="-507987" rtl="0">
              <a:spcBef>
                <a:spcPts val="0"/>
              </a:spcBef>
              <a:spcAft>
                <a:spcPts val="0"/>
              </a:spcAft>
              <a:buSzPts val="2400"/>
              <a:buChar char="●"/>
              <a:defRPr/>
            </a:lvl7pPr>
            <a:lvl8pPr marL="4876678" lvl="7" indent="-507987" rtl="0">
              <a:spcBef>
                <a:spcPts val="0"/>
              </a:spcBef>
              <a:spcAft>
                <a:spcPts val="0"/>
              </a:spcAft>
              <a:buSzPts val="2400"/>
              <a:buChar char="○"/>
              <a:defRPr/>
            </a:lvl8pPr>
            <a:lvl9pPr marL="5486263" lvl="8" indent="-507987" rtl="0">
              <a:spcBef>
                <a:spcPts val="0"/>
              </a:spcBef>
              <a:spcAft>
                <a:spcPts val="0"/>
              </a:spcAft>
              <a:buSzPts val="2400"/>
              <a:buChar char="■"/>
              <a:defRPr/>
            </a:lvl9pPr>
          </a:lstStyle>
          <a:p>
            <a:endParaRPr dirty="0"/>
          </a:p>
        </p:txBody>
      </p:sp>
      <p:sp>
        <p:nvSpPr>
          <p:cNvPr id="50" name="Google Shape;50;p5"/>
          <p:cNvSpPr txBox="1">
            <a:spLocks noGrp="1"/>
          </p:cNvSpPr>
          <p:nvPr>
            <p:ph type="title"/>
          </p:nvPr>
        </p:nvSpPr>
        <p:spPr>
          <a:xfrm>
            <a:off x="1219433" y="661167"/>
            <a:ext cx="8035600" cy="1084000"/>
          </a:xfrm>
          <a:prstGeom prst="rect">
            <a:avLst/>
          </a:prstGeom>
        </p:spPr>
        <p:txBody>
          <a:bodyPr spcFirstLastPara="1" wrap="square" lIns="0" tIns="0" rIns="0" bIns="0" anchor="ctr" anchorCtr="0">
            <a:noAutofit/>
          </a:bodyPr>
          <a:lstStyle>
            <a:lvl1pPr lvl="0" rtl="0">
              <a:spcBef>
                <a:spcPts val="0"/>
              </a:spcBef>
              <a:spcAft>
                <a:spcPts val="0"/>
              </a:spcAft>
              <a:buSzPts val="2000"/>
              <a:buNone/>
              <a:defRPr sz="4400">
                <a:solidFill>
                  <a:srgbClr val="002060"/>
                </a:solidFill>
                <a:latin typeface="Calibri Light" panose="020F0302020204030204" pitchFamily="34" charset="0"/>
              </a:defRPr>
            </a:lvl1pPr>
            <a:lvl2pPr lvl="1" rtl="0">
              <a:spcBef>
                <a:spcPts val="0"/>
              </a:spcBef>
              <a:spcAft>
                <a:spcPts val="0"/>
              </a:spcAft>
              <a:buSzPts val="2000"/>
              <a:buNone/>
              <a:defRPr/>
            </a:lvl2pPr>
            <a:lvl3pPr lvl="2" rtl="0">
              <a:spcBef>
                <a:spcPts val="0"/>
              </a:spcBef>
              <a:spcAft>
                <a:spcPts val="0"/>
              </a:spcAft>
              <a:buSzPts val="2000"/>
              <a:buNone/>
              <a:defRPr/>
            </a:lvl3pPr>
            <a:lvl4pPr lvl="3" rtl="0">
              <a:spcBef>
                <a:spcPts val="0"/>
              </a:spcBef>
              <a:spcAft>
                <a:spcPts val="0"/>
              </a:spcAft>
              <a:buSzPts val="2000"/>
              <a:buNone/>
              <a:defRPr/>
            </a:lvl4pPr>
            <a:lvl5pPr lvl="4" rtl="0">
              <a:spcBef>
                <a:spcPts val="0"/>
              </a:spcBef>
              <a:spcAft>
                <a:spcPts val="0"/>
              </a:spcAft>
              <a:buSzPts val="2000"/>
              <a:buNone/>
              <a:defRPr/>
            </a:lvl5pPr>
            <a:lvl6pPr lvl="5" rtl="0">
              <a:spcBef>
                <a:spcPts val="0"/>
              </a:spcBef>
              <a:spcAft>
                <a:spcPts val="0"/>
              </a:spcAft>
              <a:buSzPts val="2000"/>
              <a:buNone/>
              <a:defRPr/>
            </a:lvl6pPr>
            <a:lvl7pPr lvl="6" rtl="0">
              <a:spcBef>
                <a:spcPts val="0"/>
              </a:spcBef>
              <a:spcAft>
                <a:spcPts val="0"/>
              </a:spcAft>
              <a:buSzPts val="2000"/>
              <a:buNone/>
              <a:defRPr/>
            </a:lvl7pPr>
            <a:lvl8pPr lvl="7" rtl="0">
              <a:spcBef>
                <a:spcPts val="0"/>
              </a:spcBef>
              <a:spcAft>
                <a:spcPts val="0"/>
              </a:spcAft>
              <a:buSzPts val="2000"/>
              <a:buNone/>
              <a:defRPr/>
            </a:lvl8pPr>
            <a:lvl9pPr lvl="8" rtl="0">
              <a:spcBef>
                <a:spcPts val="0"/>
              </a:spcBef>
              <a:spcAft>
                <a:spcPts val="0"/>
              </a:spcAft>
              <a:buSzPts val="2000"/>
              <a:buNone/>
              <a:defRPr/>
            </a:lvl9pPr>
          </a:lstStyle>
          <a:p>
            <a:endParaRPr dirty="0"/>
          </a:p>
        </p:txBody>
      </p:sp>
    </p:spTree>
    <p:extLst>
      <p:ext uri="{BB962C8B-B14F-4D97-AF65-F5344CB8AC3E}">
        <p14:creationId xmlns:p14="http://schemas.microsoft.com/office/powerpoint/2010/main" val="21053746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 1 column + Image">
  <p:cSld name="Title + 1 column + Image">
    <p:spTree>
      <p:nvGrpSpPr>
        <p:cNvPr id="1" name="Shape 51"/>
        <p:cNvGrpSpPr/>
        <p:nvPr/>
      </p:nvGrpSpPr>
      <p:grpSpPr>
        <a:xfrm>
          <a:off x="0" y="0"/>
          <a:ext cx="0" cy="0"/>
          <a:chOff x="0" y="0"/>
          <a:chExt cx="0" cy="0"/>
        </a:xfrm>
      </p:grpSpPr>
      <p:sp>
        <p:nvSpPr>
          <p:cNvPr id="52" name="Google Shape;52;p6"/>
          <p:cNvSpPr/>
          <p:nvPr/>
        </p:nvSpPr>
        <p:spPr>
          <a:xfrm>
            <a:off x="-10400" y="-16266"/>
            <a:ext cx="8331067" cy="6889233"/>
          </a:xfrm>
          <a:custGeom>
            <a:avLst/>
            <a:gdLst/>
            <a:ahLst/>
            <a:cxnLst/>
            <a:rect l="l" t="t" r="r" b="b"/>
            <a:pathLst>
              <a:path w="249932" h="206677" extrusionOk="0">
                <a:moveTo>
                  <a:pt x="134610" y="206677"/>
                </a:moveTo>
                <a:lnTo>
                  <a:pt x="249932" y="0"/>
                </a:lnTo>
                <a:lnTo>
                  <a:pt x="312" y="176"/>
                </a:lnTo>
                <a:lnTo>
                  <a:pt x="0" y="206540"/>
                </a:lnTo>
                <a:close/>
              </a:path>
            </a:pathLst>
          </a:custGeom>
          <a:solidFill>
            <a:schemeClr val="lt1"/>
          </a:solidFill>
          <a:ln>
            <a:noFill/>
          </a:ln>
        </p:spPr>
      </p:sp>
      <p:grpSp>
        <p:nvGrpSpPr>
          <p:cNvPr id="53" name="Google Shape;53;p6"/>
          <p:cNvGrpSpPr/>
          <p:nvPr/>
        </p:nvGrpSpPr>
        <p:grpSpPr>
          <a:xfrm>
            <a:off x="-418255" y="-24499"/>
            <a:ext cx="8358488" cy="2182673"/>
            <a:chOff x="-313691" y="-18375"/>
            <a:chExt cx="6268866" cy="1637005"/>
          </a:xfrm>
        </p:grpSpPr>
        <p:sp>
          <p:nvSpPr>
            <p:cNvPr id="54" name="Google Shape;54;p6"/>
            <p:cNvSpPr/>
            <p:nvPr/>
          </p:nvSpPr>
          <p:spPr>
            <a:xfrm>
              <a:off x="256375" y="499825"/>
              <a:ext cx="5698800" cy="804900"/>
            </a:xfrm>
            <a:prstGeom prst="parallelogram">
              <a:avLst>
                <a:gd name="adj" fmla="val 54997"/>
              </a:avLst>
            </a:prstGeom>
            <a:solidFill>
              <a:schemeClr val="lt2"/>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55" name="Google Shape;55;p6"/>
            <p:cNvSpPr/>
            <p:nvPr/>
          </p:nvSpPr>
          <p:spPr>
            <a:xfrm>
              <a:off x="-313691" y="813730"/>
              <a:ext cx="754800" cy="804900"/>
            </a:xfrm>
            <a:prstGeom prst="parallelogram">
              <a:avLst>
                <a:gd name="adj" fmla="val 59001"/>
              </a:avLst>
            </a:prstGeom>
            <a:gradFill>
              <a:gsLst>
                <a:gs pos="0">
                  <a:schemeClr val="accent2"/>
                </a:gs>
                <a:gs pos="100000">
                  <a:schemeClr val="accent4"/>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56" name="Google Shape;56;p6"/>
            <p:cNvSpPr/>
            <p:nvPr/>
          </p:nvSpPr>
          <p:spPr>
            <a:xfrm>
              <a:off x="53899" y="237925"/>
              <a:ext cx="1000200" cy="10668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57" name="Google Shape;57;p6"/>
            <p:cNvSpPr/>
            <p:nvPr/>
          </p:nvSpPr>
          <p:spPr>
            <a:xfrm>
              <a:off x="304107" y="-18375"/>
              <a:ext cx="420900" cy="4491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58" name="Google Shape;58;p6"/>
          <p:cNvGrpSpPr/>
          <p:nvPr/>
        </p:nvGrpSpPr>
        <p:grpSpPr>
          <a:xfrm>
            <a:off x="11171551" y="4763643"/>
            <a:ext cx="1749812" cy="2094404"/>
            <a:chOff x="7485392" y="1755351"/>
            <a:chExt cx="2830800" cy="3388272"/>
          </a:xfrm>
        </p:grpSpPr>
        <p:sp>
          <p:nvSpPr>
            <p:cNvPr id="59" name="Google Shape;59;p6"/>
            <p:cNvSpPr/>
            <p:nvPr/>
          </p:nvSpPr>
          <p:spPr>
            <a:xfrm>
              <a:off x="8005394" y="2926923"/>
              <a:ext cx="2078100" cy="2216700"/>
            </a:xfrm>
            <a:prstGeom prst="parallelogram">
              <a:avLst>
                <a:gd name="adj" fmla="val 59001"/>
              </a:avLst>
            </a:prstGeom>
            <a:gradFill>
              <a:gsLst>
                <a:gs pos="0">
                  <a:schemeClr val="accent2"/>
                </a:gs>
                <a:gs pos="100000">
                  <a:schemeClr val="accent4"/>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60" name="Google Shape;60;p6"/>
            <p:cNvSpPr/>
            <p:nvPr/>
          </p:nvSpPr>
          <p:spPr>
            <a:xfrm>
              <a:off x="7485392" y="1755351"/>
              <a:ext cx="2830800" cy="30192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grpSp>
      <p:sp>
        <p:nvSpPr>
          <p:cNvPr id="61" name="Google Shape;61;p6"/>
          <p:cNvSpPr/>
          <p:nvPr/>
        </p:nvSpPr>
        <p:spPr>
          <a:xfrm>
            <a:off x="4228773" y="3429000"/>
            <a:ext cx="2408800" cy="3443600"/>
          </a:xfrm>
          <a:prstGeom prst="parallelogram">
            <a:avLst>
              <a:gd name="adj" fmla="val 79448"/>
            </a:avLst>
          </a:prstGeom>
          <a:gradFill>
            <a:gsLst>
              <a:gs pos="0">
                <a:schemeClr val="accent2"/>
              </a:gs>
              <a:gs pos="100000">
                <a:schemeClr val="accent4"/>
              </a:gs>
            </a:gsLst>
            <a:lin ang="5400012" scaled="0"/>
          </a:gra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62" name="Google Shape;62;p6"/>
          <p:cNvSpPr/>
          <p:nvPr/>
        </p:nvSpPr>
        <p:spPr>
          <a:xfrm>
            <a:off x="3891459" y="0"/>
            <a:ext cx="4429200" cy="6333200"/>
          </a:xfrm>
          <a:prstGeom prst="parallelogram">
            <a:avLst>
              <a:gd name="adj" fmla="val 79448"/>
            </a:avLst>
          </a:prstGeom>
          <a:gradFill>
            <a:gsLst>
              <a:gs pos="0">
                <a:schemeClr val="accent1"/>
              </a:gs>
              <a:gs pos="100000">
                <a:srgbClr val="02C1D3">
                  <a:alpha val="33725"/>
                </a:srgbClr>
              </a:gs>
            </a:gsLst>
            <a:lin ang="5400012" scaled="0"/>
          </a:gra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63" name="Google Shape;63;p6"/>
          <p:cNvSpPr txBox="1">
            <a:spLocks noGrp="1"/>
          </p:cNvSpPr>
          <p:nvPr>
            <p:ph type="title"/>
          </p:nvPr>
        </p:nvSpPr>
        <p:spPr>
          <a:xfrm>
            <a:off x="1219433" y="661167"/>
            <a:ext cx="5212000" cy="1084000"/>
          </a:xfrm>
          <a:prstGeom prst="rect">
            <a:avLst/>
          </a:prstGeom>
        </p:spPr>
        <p:txBody>
          <a:bodyPr spcFirstLastPara="1" wrap="square" lIns="0" tIns="0" rIns="0" bIns="0" anchor="ctr" anchorCtr="0">
            <a:noAutofit/>
          </a:bodyPr>
          <a:lstStyle>
            <a:lvl1pPr lvl="0" rtl="0">
              <a:spcBef>
                <a:spcPts val="0"/>
              </a:spcBef>
              <a:spcAft>
                <a:spcPts val="0"/>
              </a:spcAft>
              <a:buSzPts val="2000"/>
              <a:buNone/>
              <a:defRPr/>
            </a:lvl1pPr>
            <a:lvl2pPr lvl="1" rtl="0">
              <a:spcBef>
                <a:spcPts val="0"/>
              </a:spcBef>
              <a:spcAft>
                <a:spcPts val="0"/>
              </a:spcAft>
              <a:buSzPts val="2000"/>
              <a:buNone/>
              <a:defRPr/>
            </a:lvl2pPr>
            <a:lvl3pPr lvl="2" rtl="0">
              <a:spcBef>
                <a:spcPts val="0"/>
              </a:spcBef>
              <a:spcAft>
                <a:spcPts val="0"/>
              </a:spcAft>
              <a:buSzPts val="2000"/>
              <a:buNone/>
              <a:defRPr/>
            </a:lvl3pPr>
            <a:lvl4pPr lvl="3" rtl="0">
              <a:spcBef>
                <a:spcPts val="0"/>
              </a:spcBef>
              <a:spcAft>
                <a:spcPts val="0"/>
              </a:spcAft>
              <a:buSzPts val="2000"/>
              <a:buNone/>
              <a:defRPr/>
            </a:lvl4pPr>
            <a:lvl5pPr lvl="4" rtl="0">
              <a:spcBef>
                <a:spcPts val="0"/>
              </a:spcBef>
              <a:spcAft>
                <a:spcPts val="0"/>
              </a:spcAft>
              <a:buSzPts val="2000"/>
              <a:buNone/>
              <a:defRPr/>
            </a:lvl5pPr>
            <a:lvl6pPr lvl="5" rtl="0">
              <a:spcBef>
                <a:spcPts val="0"/>
              </a:spcBef>
              <a:spcAft>
                <a:spcPts val="0"/>
              </a:spcAft>
              <a:buSzPts val="2000"/>
              <a:buNone/>
              <a:defRPr/>
            </a:lvl6pPr>
            <a:lvl7pPr lvl="6" rtl="0">
              <a:spcBef>
                <a:spcPts val="0"/>
              </a:spcBef>
              <a:spcAft>
                <a:spcPts val="0"/>
              </a:spcAft>
              <a:buSzPts val="2000"/>
              <a:buNone/>
              <a:defRPr/>
            </a:lvl7pPr>
            <a:lvl8pPr lvl="7" rtl="0">
              <a:spcBef>
                <a:spcPts val="0"/>
              </a:spcBef>
              <a:spcAft>
                <a:spcPts val="0"/>
              </a:spcAft>
              <a:buSzPts val="2000"/>
              <a:buNone/>
              <a:defRPr/>
            </a:lvl8pPr>
            <a:lvl9pPr lvl="8" rtl="0">
              <a:spcBef>
                <a:spcPts val="0"/>
              </a:spcBef>
              <a:spcAft>
                <a:spcPts val="0"/>
              </a:spcAft>
              <a:buSzPts val="2000"/>
              <a:buNone/>
              <a:defRPr/>
            </a:lvl9pPr>
          </a:lstStyle>
          <a:p>
            <a:endParaRPr/>
          </a:p>
        </p:txBody>
      </p:sp>
      <p:sp>
        <p:nvSpPr>
          <p:cNvPr id="64" name="Google Shape;64;p6"/>
          <p:cNvSpPr txBox="1">
            <a:spLocks noGrp="1"/>
          </p:cNvSpPr>
          <p:nvPr>
            <p:ph type="body" idx="1"/>
          </p:nvPr>
        </p:nvSpPr>
        <p:spPr>
          <a:xfrm>
            <a:off x="1219433" y="2112567"/>
            <a:ext cx="3307600" cy="3999600"/>
          </a:xfrm>
          <a:prstGeom prst="rect">
            <a:avLst/>
          </a:prstGeom>
        </p:spPr>
        <p:txBody>
          <a:bodyPr spcFirstLastPara="1" wrap="square" lIns="0" tIns="0" rIns="0" bIns="0" anchor="t" anchorCtr="0">
            <a:noAutofit/>
          </a:bodyPr>
          <a:lstStyle>
            <a:lvl1pPr marL="609585" lvl="0" indent="-474121" rtl="0">
              <a:spcBef>
                <a:spcPts val="800"/>
              </a:spcBef>
              <a:spcAft>
                <a:spcPts val="0"/>
              </a:spcAft>
              <a:buSzPts val="2000"/>
              <a:buChar char="▰"/>
              <a:defRPr sz="2667"/>
            </a:lvl1pPr>
            <a:lvl2pPr marL="1219170" lvl="1" indent="-474121" rtl="0">
              <a:spcBef>
                <a:spcPts val="0"/>
              </a:spcBef>
              <a:spcAft>
                <a:spcPts val="0"/>
              </a:spcAft>
              <a:buSzPts val="2000"/>
              <a:buChar char="╺"/>
              <a:defRPr sz="2667"/>
            </a:lvl2pPr>
            <a:lvl3pPr marL="1828754" lvl="2" indent="-474121" rtl="0">
              <a:spcBef>
                <a:spcPts val="0"/>
              </a:spcBef>
              <a:spcAft>
                <a:spcPts val="0"/>
              </a:spcAft>
              <a:buSzPts val="2000"/>
              <a:buChar char="╺"/>
              <a:defRPr sz="2667"/>
            </a:lvl3pPr>
            <a:lvl4pPr marL="2438339" lvl="3" indent="-474121" rtl="0">
              <a:spcBef>
                <a:spcPts val="0"/>
              </a:spcBef>
              <a:spcAft>
                <a:spcPts val="0"/>
              </a:spcAft>
              <a:buSzPts val="2000"/>
              <a:buChar char="╺"/>
              <a:defRPr sz="2667"/>
            </a:lvl4pPr>
            <a:lvl5pPr marL="3047924" lvl="4" indent="-474121" rtl="0">
              <a:spcBef>
                <a:spcPts val="0"/>
              </a:spcBef>
              <a:spcAft>
                <a:spcPts val="0"/>
              </a:spcAft>
              <a:buSzPts val="2000"/>
              <a:buChar char="○"/>
              <a:defRPr sz="2667"/>
            </a:lvl5pPr>
            <a:lvl6pPr marL="3657509" lvl="5" indent="-474121" rtl="0">
              <a:spcBef>
                <a:spcPts val="0"/>
              </a:spcBef>
              <a:spcAft>
                <a:spcPts val="0"/>
              </a:spcAft>
              <a:buSzPts val="2000"/>
              <a:buChar char="■"/>
              <a:defRPr sz="2667"/>
            </a:lvl6pPr>
            <a:lvl7pPr marL="4267093" lvl="6" indent="-474121" rtl="0">
              <a:spcBef>
                <a:spcPts val="0"/>
              </a:spcBef>
              <a:spcAft>
                <a:spcPts val="0"/>
              </a:spcAft>
              <a:buSzPts val="2000"/>
              <a:buChar char="●"/>
              <a:defRPr sz="2667"/>
            </a:lvl7pPr>
            <a:lvl8pPr marL="4876678" lvl="7" indent="-474121" rtl="0">
              <a:spcBef>
                <a:spcPts val="0"/>
              </a:spcBef>
              <a:spcAft>
                <a:spcPts val="0"/>
              </a:spcAft>
              <a:buSzPts val="2000"/>
              <a:buChar char="○"/>
              <a:defRPr sz="2667"/>
            </a:lvl8pPr>
            <a:lvl9pPr marL="5486263" lvl="8" indent="-474121" rtl="0">
              <a:spcBef>
                <a:spcPts val="0"/>
              </a:spcBef>
              <a:spcAft>
                <a:spcPts val="0"/>
              </a:spcAft>
              <a:buSzPts val="2000"/>
              <a:buChar char="■"/>
              <a:defRPr sz="2667"/>
            </a:lvl9pPr>
          </a:lstStyle>
          <a:p>
            <a:endParaRPr/>
          </a:p>
        </p:txBody>
      </p:sp>
      <p:sp>
        <p:nvSpPr>
          <p:cNvPr id="65" name="Google Shape;65;p6"/>
          <p:cNvSpPr txBox="1">
            <a:spLocks noGrp="1"/>
          </p:cNvSpPr>
          <p:nvPr>
            <p:ph type="sldNum" idx="12"/>
          </p:nvPr>
        </p:nvSpPr>
        <p:spPr>
          <a:xfrm>
            <a:off x="11593033" y="6333133"/>
            <a:ext cx="599200" cy="5248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algn="r" defTabSz="1219170">
              <a:buClr>
                <a:srgbClr val="000000"/>
              </a:buClr>
            </a:pPr>
            <a:fld id="{00000000-1234-1234-1234-123412341234}" type="slidenum">
              <a:rPr lang="en" sz="1867" kern="0" smtClean="0">
                <a:solidFill>
                  <a:srgbClr val="000000"/>
                </a:solidFill>
                <a:cs typeface="Arial"/>
                <a:sym typeface="Arial"/>
              </a:rPr>
              <a:pPr algn="r" defTabSz="1219170">
                <a:buClr>
                  <a:srgbClr val="000000"/>
                </a:buClr>
              </a:pPr>
              <a:t>‹#›</a:t>
            </a:fld>
            <a:endParaRPr lang="en" sz="1867" kern="0">
              <a:solidFill>
                <a:srgbClr val="000000"/>
              </a:solidFill>
              <a:cs typeface="Arial"/>
              <a:sym typeface="Arial"/>
            </a:endParaRPr>
          </a:p>
        </p:txBody>
      </p:sp>
    </p:spTree>
    <p:extLst>
      <p:ext uri="{BB962C8B-B14F-4D97-AF65-F5344CB8AC3E}">
        <p14:creationId xmlns:p14="http://schemas.microsoft.com/office/powerpoint/2010/main" val="22649105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only - Dark">
  <p:cSld name="Title only - Dark">
    <p:bg>
      <p:bgPr>
        <a:gradFill>
          <a:gsLst>
            <a:gs pos="0">
              <a:schemeClr val="accent6"/>
            </a:gs>
            <a:gs pos="100000">
              <a:schemeClr val="accent5"/>
            </a:gs>
          </a:gsLst>
          <a:lin ang="5400012" scaled="0"/>
        </a:gradFill>
        <a:effectLst/>
      </p:bgPr>
    </p:bg>
    <p:spTree>
      <p:nvGrpSpPr>
        <p:cNvPr id="1" name="Shape 110"/>
        <p:cNvGrpSpPr/>
        <p:nvPr/>
      </p:nvGrpSpPr>
      <p:grpSpPr>
        <a:xfrm>
          <a:off x="0" y="0"/>
          <a:ext cx="0" cy="0"/>
          <a:chOff x="0" y="0"/>
          <a:chExt cx="0" cy="0"/>
        </a:xfrm>
      </p:grpSpPr>
      <p:grpSp>
        <p:nvGrpSpPr>
          <p:cNvPr id="111" name="Google Shape;111;p10"/>
          <p:cNvGrpSpPr/>
          <p:nvPr/>
        </p:nvGrpSpPr>
        <p:grpSpPr>
          <a:xfrm>
            <a:off x="-418254" y="-24499"/>
            <a:ext cx="10014644" cy="2182673"/>
            <a:chOff x="-313691" y="-18375"/>
            <a:chExt cx="7510983" cy="1637005"/>
          </a:xfrm>
        </p:grpSpPr>
        <p:sp>
          <p:nvSpPr>
            <p:cNvPr id="112" name="Google Shape;112;p10"/>
            <p:cNvSpPr/>
            <p:nvPr/>
          </p:nvSpPr>
          <p:spPr>
            <a:xfrm>
              <a:off x="256376" y="499825"/>
              <a:ext cx="6692400" cy="804900"/>
            </a:xfrm>
            <a:prstGeom prst="parallelogram">
              <a:avLst>
                <a:gd name="adj" fmla="val 54997"/>
              </a:avLst>
            </a:prstGeom>
            <a:solidFill>
              <a:schemeClr val="accent5"/>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13" name="Google Shape;113;p10"/>
            <p:cNvSpPr/>
            <p:nvPr/>
          </p:nvSpPr>
          <p:spPr>
            <a:xfrm>
              <a:off x="-313691" y="813730"/>
              <a:ext cx="754800" cy="804900"/>
            </a:xfrm>
            <a:prstGeom prst="parallelogram">
              <a:avLst>
                <a:gd name="adj" fmla="val 59001"/>
              </a:avLst>
            </a:prstGeom>
            <a:gradFill>
              <a:gsLst>
                <a:gs pos="0">
                  <a:schemeClr val="accent2"/>
                </a:gs>
                <a:gs pos="100000">
                  <a:schemeClr val="accent4"/>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14" name="Google Shape;114;p10"/>
            <p:cNvSpPr/>
            <p:nvPr/>
          </p:nvSpPr>
          <p:spPr>
            <a:xfrm>
              <a:off x="6442492" y="309450"/>
              <a:ext cx="754800" cy="8049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15" name="Google Shape;115;p10"/>
            <p:cNvSpPr/>
            <p:nvPr/>
          </p:nvSpPr>
          <p:spPr>
            <a:xfrm>
              <a:off x="53899" y="237925"/>
              <a:ext cx="1000200" cy="10668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16" name="Google Shape;116;p10"/>
            <p:cNvSpPr/>
            <p:nvPr/>
          </p:nvSpPr>
          <p:spPr>
            <a:xfrm>
              <a:off x="304107" y="-18375"/>
              <a:ext cx="420900" cy="4491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17" name="Google Shape;117;p10"/>
            <p:cNvSpPr/>
            <p:nvPr/>
          </p:nvSpPr>
          <p:spPr>
            <a:xfrm>
              <a:off x="6589606" y="1038628"/>
              <a:ext cx="249600" cy="266100"/>
            </a:xfrm>
            <a:prstGeom prst="parallelogram">
              <a:avLst>
                <a:gd name="adj" fmla="val 59001"/>
              </a:avLst>
            </a:prstGeom>
            <a:gradFill>
              <a:gsLst>
                <a:gs pos="0">
                  <a:schemeClr val="accent2"/>
                </a:gs>
                <a:gs pos="100000">
                  <a:schemeClr val="accent4"/>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118" name="Google Shape;118;p10"/>
          <p:cNvGrpSpPr/>
          <p:nvPr/>
        </p:nvGrpSpPr>
        <p:grpSpPr>
          <a:xfrm>
            <a:off x="9980523" y="2340468"/>
            <a:ext cx="3774400" cy="4517696"/>
            <a:chOff x="7485392" y="1755351"/>
            <a:chExt cx="2830800" cy="3388272"/>
          </a:xfrm>
        </p:grpSpPr>
        <p:sp>
          <p:nvSpPr>
            <p:cNvPr id="119" name="Google Shape;119;p10"/>
            <p:cNvSpPr/>
            <p:nvPr/>
          </p:nvSpPr>
          <p:spPr>
            <a:xfrm>
              <a:off x="8005394" y="2926923"/>
              <a:ext cx="2078100" cy="2216700"/>
            </a:xfrm>
            <a:prstGeom prst="parallelogram">
              <a:avLst>
                <a:gd name="adj" fmla="val 59001"/>
              </a:avLst>
            </a:prstGeom>
            <a:gradFill>
              <a:gsLst>
                <a:gs pos="0">
                  <a:schemeClr val="accent2"/>
                </a:gs>
                <a:gs pos="100000">
                  <a:schemeClr val="accent4"/>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20" name="Google Shape;120;p10"/>
            <p:cNvSpPr/>
            <p:nvPr/>
          </p:nvSpPr>
          <p:spPr>
            <a:xfrm>
              <a:off x="7485392" y="1755351"/>
              <a:ext cx="2830800" cy="30192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grpSp>
      <p:sp>
        <p:nvSpPr>
          <p:cNvPr id="121" name="Google Shape;121;p10"/>
          <p:cNvSpPr txBox="1">
            <a:spLocks noGrp="1"/>
          </p:cNvSpPr>
          <p:nvPr>
            <p:ph type="title"/>
          </p:nvPr>
        </p:nvSpPr>
        <p:spPr>
          <a:xfrm>
            <a:off x="1219433" y="661167"/>
            <a:ext cx="8035600" cy="1084000"/>
          </a:xfrm>
          <a:prstGeom prst="rect">
            <a:avLst/>
          </a:prstGeom>
        </p:spPr>
        <p:txBody>
          <a:bodyPr spcFirstLastPara="1" wrap="square" lIns="0" tIns="0" rIns="0" bIns="0" anchor="ctr" anchorCtr="0">
            <a:noAutofit/>
          </a:bodyPr>
          <a:lstStyle>
            <a:lvl1pPr lvl="0" rtl="0">
              <a:spcBef>
                <a:spcPts val="0"/>
              </a:spcBef>
              <a:spcAft>
                <a:spcPts val="0"/>
              </a:spcAft>
              <a:buClr>
                <a:schemeClr val="lt1"/>
              </a:buClr>
              <a:buSzPts val="2000"/>
              <a:buNone/>
              <a:defRPr>
                <a:solidFill>
                  <a:schemeClr val="lt1"/>
                </a:solidFill>
              </a:defRPr>
            </a:lvl1pPr>
            <a:lvl2pPr lvl="1" rtl="0">
              <a:spcBef>
                <a:spcPts val="0"/>
              </a:spcBef>
              <a:spcAft>
                <a:spcPts val="0"/>
              </a:spcAft>
              <a:buClr>
                <a:schemeClr val="lt1"/>
              </a:buClr>
              <a:buSzPts val="2000"/>
              <a:buNone/>
              <a:defRPr>
                <a:solidFill>
                  <a:schemeClr val="lt1"/>
                </a:solidFill>
              </a:defRPr>
            </a:lvl2pPr>
            <a:lvl3pPr lvl="2" rtl="0">
              <a:spcBef>
                <a:spcPts val="0"/>
              </a:spcBef>
              <a:spcAft>
                <a:spcPts val="0"/>
              </a:spcAft>
              <a:buClr>
                <a:schemeClr val="lt1"/>
              </a:buClr>
              <a:buSzPts val="2000"/>
              <a:buNone/>
              <a:defRPr>
                <a:solidFill>
                  <a:schemeClr val="lt1"/>
                </a:solidFill>
              </a:defRPr>
            </a:lvl3pPr>
            <a:lvl4pPr lvl="3" rtl="0">
              <a:spcBef>
                <a:spcPts val="0"/>
              </a:spcBef>
              <a:spcAft>
                <a:spcPts val="0"/>
              </a:spcAft>
              <a:buClr>
                <a:schemeClr val="lt1"/>
              </a:buClr>
              <a:buSzPts val="2000"/>
              <a:buNone/>
              <a:defRPr>
                <a:solidFill>
                  <a:schemeClr val="lt1"/>
                </a:solidFill>
              </a:defRPr>
            </a:lvl4pPr>
            <a:lvl5pPr lvl="4" rtl="0">
              <a:spcBef>
                <a:spcPts val="0"/>
              </a:spcBef>
              <a:spcAft>
                <a:spcPts val="0"/>
              </a:spcAft>
              <a:buClr>
                <a:schemeClr val="lt1"/>
              </a:buClr>
              <a:buSzPts val="2000"/>
              <a:buNone/>
              <a:defRPr>
                <a:solidFill>
                  <a:schemeClr val="lt1"/>
                </a:solidFill>
              </a:defRPr>
            </a:lvl5pPr>
            <a:lvl6pPr lvl="5" rtl="0">
              <a:spcBef>
                <a:spcPts val="0"/>
              </a:spcBef>
              <a:spcAft>
                <a:spcPts val="0"/>
              </a:spcAft>
              <a:buClr>
                <a:schemeClr val="lt1"/>
              </a:buClr>
              <a:buSzPts val="2000"/>
              <a:buNone/>
              <a:defRPr>
                <a:solidFill>
                  <a:schemeClr val="lt1"/>
                </a:solidFill>
              </a:defRPr>
            </a:lvl6pPr>
            <a:lvl7pPr lvl="6" rtl="0">
              <a:spcBef>
                <a:spcPts val="0"/>
              </a:spcBef>
              <a:spcAft>
                <a:spcPts val="0"/>
              </a:spcAft>
              <a:buClr>
                <a:schemeClr val="lt1"/>
              </a:buClr>
              <a:buSzPts val="2000"/>
              <a:buNone/>
              <a:defRPr>
                <a:solidFill>
                  <a:schemeClr val="lt1"/>
                </a:solidFill>
              </a:defRPr>
            </a:lvl7pPr>
            <a:lvl8pPr lvl="7" rtl="0">
              <a:spcBef>
                <a:spcPts val="0"/>
              </a:spcBef>
              <a:spcAft>
                <a:spcPts val="0"/>
              </a:spcAft>
              <a:buClr>
                <a:schemeClr val="lt1"/>
              </a:buClr>
              <a:buSzPts val="2000"/>
              <a:buNone/>
              <a:defRPr>
                <a:solidFill>
                  <a:schemeClr val="lt1"/>
                </a:solidFill>
              </a:defRPr>
            </a:lvl8pPr>
            <a:lvl9pPr lvl="8" rtl="0">
              <a:spcBef>
                <a:spcPts val="0"/>
              </a:spcBef>
              <a:spcAft>
                <a:spcPts val="0"/>
              </a:spcAft>
              <a:buClr>
                <a:schemeClr val="lt1"/>
              </a:buClr>
              <a:buSzPts val="2000"/>
              <a:buNone/>
              <a:defRPr>
                <a:solidFill>
                  <a:schemeClr val="lt1"/>
                </a:solidFill>
              </a:defRPr>
            </a:lvl9pPr>
          </a:lstStyle>
          <a:p>
            <a:endParaRPr/>
          </a:p>
        </p:txBody>
      </p:sp>
    </p:spTree>
    <p:extLst>
      <p:ext uri="{BB962C8B-B14F-4D97-AF65-F5344CB8AC3E}">
        <p14:creationId xmlns:p14="http://schemas.microsoft.com/office/powerpoint/2010/main" val="26458198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lank - White" type="blank">
  <p:cSld name="Blank - White">
    <p:bg>
      <p:bgPr>
        <a:solidFill>
          <a:schemeClr val="lt1"/>
        </a:solidFill>
        <a:effectLst/>
      </p:bgPr>
    </p:bg>
    <p:spTree>
      <p:nvGrpSpPr>
        <p:cNvPr id="1" name="Shape 133"/>
        <p:cNvGrpSpPr/>
        <p:nvPr/>
      </p:nvGrpSpPr>
      <p:grpSpPr>
        <a:xfrm>
          <a:off x="0" y="0"/>
          <a:ext cx="0" cy="0"/>
          <a:chOff x="0" y="0"/>
          <a:chExt cx="0" cy="0"/>
        </a:xfrm>
      </p:grpSpPr>
      <p:grpSp>
        <p:nvGrpSpPr>
          <p:cNvPr id="135" name="Google Shape;135;p12"/>
          <p:cNvGrpSpPr/>
          <p:nvPr/>
        </p:nvGrpSpPr>
        <p:grpSpPr>
          <a:xfrm>
            <a:off x="-418255" y="-24499"/>
            <a:ext cx="1823720" cy="2182673"/>
            <a:chOff x="-313691" y="-18375"/>
            <a:chExt cx="1367790" cy="1637005"/>
          </a:xfrm>
        </p:grpSpPr>
        <p:sp>
          <p:nvSpPr>
            <p:cNvPr id="136" name="Google Shape;136;p12"/>
            <p:cNvSpPr/>
            <p:nvPr/>
          </p:nvSpPr>
          <p:spPr>
            <a:xfrm>
              <a:off x="-313691" y="813730"/>
              <a:ext cx="754800" cy="804900"/>
            </a:xfrm>
            <a:prstGeom prst="parallelogram">
              <a:avLst>
                <a:gd name="adj" fmla="val 59001"/>
              </a:avLst>
            </a:prstGeom>
            <a:gradFill>
              <a:gsLst>
                <a:gs pos="0">
                  <a:schemeClr val="accent2"/>
                </a:gs>
                <a:gs pos="100000">
                  <a:schemeClr val="accent4"/>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37" name="Google Shape;137;p12"/>
            <p:cNvSpPr/>
            <p:nvPr/>
          </p:nvSpPr>
          <p:spPr>
            <a:xfrm>
              <a:off x="53899" y="237925"/>
              <a:ext cx="1000200" cy="10668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38" name="Google Shape;138;p12"/>
            <p:cNvSpPr/>
            <p:nvPr/>
          </p:nvSpPr>
          <p:spPr>
            <a:xfrm>
              <a:off x="304107" y="-18375"/>
              <a:ext cx="420900" cy="4491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139" name="Google Shape;139;p12"/>
          <p:cNvGrpSpPr/>
          <p:nvPr/>
        </p:nvGrpSpPr>
        <p:grpSpPr>
          <a:xfrm>
            <a:off x="9980523" y="2340468"/>
            <a:ext cx="3774400" cy="4517696"/>
            <a:chOff x="7485392" y="1755351"/>
            <a:chExt cx="2830800" cy="3388272"/>
          </a:xfrm>
        </p:grpSpPr>
        <p:sp>
          <p:nvSpPr>
            <p:cNvPr id="140" name="Google Shape;140;p12"/>
            <p:cNvSpPr/>
            <p:nvPr/>
          </p:nvSpPr>
          <p:spPr>
            <a:xfrm>
              <a:off x="8005394" y="2926923"/>
              <a:ext cx="2078100" cy="2216700"/>
            </a:xfrm>
            <a:prstGeom prst="parallelogram">
              <a:avLst>
                <a:gd name="adj" fmla="val 59001"/>
              </a:avLst>
            </a:prstGeom>
            <a:gradFill>
              <a:gsLst>
                <a:gs pos="0">
                  <a:schemeClr val="accent2"/>
                </a:gs>
                <a:gs pos="100000">
                  <a:schemeClr val="accent4"/>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41" name="Google Shape;141;p12"/>
            <p:cNvSpPr/>
            <p:nvPr/>
          </p:nvSpPr>
          <p:spPr>
            <a:xfrm>
              <a:off x="7485392" y="1755351"/>
              <a:ext cx="2830800" cy="30192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grpSp>
    </p:spTree>
    <p:extLst>
      <p:ext uri="{BB962C8B-B14F-4D97-AF65-F5344CB8AC3E}">
        <p14:creationId xmlns:p14="http://schemas.microsoft.com/office/powerpoint/2010/main" val="37367518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Blank - Dark">
  <p:cSld name="Blank - Dark">
    <p:spTree>
      <p:nvGrpSpPr>
        <p:cNvPr id="1" name="Shape 142"/>
        <p:cNvGrpSpPr/>
        <p:nvPr/>
      </p:nvGrpSpPr>
      <p:grpSpPr>
        <a:xfrm>
          <a:off x="0" y="0"/>
          <a:ext cx="0" cy="0"/>
          <a:chOff x="0" y="0"/>
          <a:chExt cx="0" cy="0"/>
        </a:xfrm>
      </p:grpSpPr>
      <p:grpSp>
        <p:nvGrpSpPr>
          <p:cNvPr id="144" name="Google Shape;144;p13"/>
          <p:cNvGrpSpPr/>
          <p:nvPr/>
        </p:nvGrpSpPr>
        <p:grpSpPr>
          <a:xfrm>
            <a:off x="-418255" y="-24499"/>
            <a:ext cx="1823720" cy="2182673"/>
            <a:chOff x="-313691" y="-18375"/>
            <a:chExt cx="1367790" cy="1637005"/>
          </a:xfrm>
        </p:grpSpPr>
        <p:sp>
          <p:nvSpPr>
            <p:cNvPr id="145" name="Google Shape;145;p13"/>
            <p:cNvSpPr/>
            <p:nvPr/>
          </p:nvSpPr>
          <p:spPr>
            <a:xfrm>
              <a:off x="-313691" y="813730"/>
              <a:ext cx="754800" cy="804900"/>
            </a:xfrm>
            <a:prstGeom prst="parallelogram">
              <a:avLst>
                <a:gd name="adj" fmla="val 59001"/>
              </a:avLst>
            </a:prstGeom>
            <a:gradFill>
              <a:gsLst>
                <a:gs pos="0">
                  <a:schemeClr val="accent2"/>
                </a:gs>
                <a:gs pos="100000">
                  <a:schemeClr val="accent4"/>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46" name="Google Shape;146;p13"/>
            <p:cNvSpPr/>
            <p:nvPr/>
          </p:nvSpPr>
          <p:spPr>
            <a:xfrm>
              <a:off x="53899" y="237925"/>
              <a:ext cx="1000200" cy="10668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47" name="Google Shape;147;p13"/>
            <p:cNvSpPr/>
            <p:nvPr/>
          </p:nvSpPr>
          <p:spPr>
            <a:xfrm>
              <a:off x="304107" y="-18375"/>
              <a:ext cx="420900" cy="4491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148" name="Google Shape;148;p13"/>
          <p:cNvGrpSpPr/>
          <p:nvPr/>
        </p:nvGrpSpPr>
        <p:grpSpPr>
          <a:xfrm>
            <a:off x="9980523" y="2340468"/>
            <a:ext cx="3774400" cy="4517696"/>
            <a:chOff x="7485392" y="1755351"/>
            <a:chExt cx="2830800" cy="3388272"/>
          </a:xfrm>
        </p:grpSpPr>
        <p:sp>
          <p:nvSpPr>
            <p:cNvPr id="149" name="Google Shape;149;p13"/>
            <p:cNvSpPr/>
            <p:nvPr/>
          </p:nvSpPr>
          <p:spPr>
            <a:xfrm>
              <a:off x="8005394" y="2926923"/>
              <a:ext cx="2078100" cy="2216700"/>
            </a:xfrm>
            <a:prstGeom prst="parallelogram">
              <a:avLst>
                <a:gd name="adj" fmla="val 59001"/>
              </a:avLst>
            </a:prstGeom>
            <a:gradFill>
              <a:gsLst>
                <a:gs pos="0">
                  <a:schemeClr val="accent2"/>
                </a:gs>
                <a:gs pos="100000">
                  <a:schemeClr val="accent4"/>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50" name="Google Shape;150;p13"/>
            <p:cNvSpPr/>
            <p:nvPr/>
          </p:nvSpPr>
          <p:spPr>
            <a:xfrm>
              <a:off x="7485392" y="1755351"/>
              <a:ext cx="2830800" cy="30192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grpSp>
    </p:spTree>
    <p:extLst>
      <p:ext uri="{BB962C8B-B14F-4D97-AF65-F5344CB8AC3E}">
        <p14:creationId xmlns:p14="http://schemas.microsoft.com/office/powerpoint/2010/main" val="94598962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4.xml"/><Relationship Id="rId3" Type="http://schemas.openxmlformats.org/officeDocument/2006/relationships/slideLayout" Target="../slideLayouts/slideLayout9.xml"/><Relationship Id="rId7" Type="http://schemas.openxmlformats.org/officeDocument/2006/relationships/slideLayout" Target="../slideLayouts/slideLayout13.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5" Type="http://schemas.openxmlformats.org/officeDocument/2006/relationships/slideLayout" Target="../slideLayouts/slideLayout11.xml"/><Relationship Id="rId4" Type="http://schemas.openxmlformats.org/officeDocument/2006/relationships/slideLayout" Target="../slideLayouts/slideLayout10.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0">
              <a:schemeClr val="accent6"/>
            </a:gs>
            <a:gs pos="100000">
              <a:schemeClr val="accent5"/>
            </a:gs>
          </a:gsLst>
          <a:lin ang="5400012" scaled="0"/>
        </a:gra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1219433" y="661167"/>
            <a:ext cx="8035600" cy="1084000"/>
          </a:xfrm>
          <a:prstGeom prst="rect">
            <a:avLst/>
          </a:prstGeom>
          <a:noFill/>
          <a:ln>
            <a:noFill/>
          </a:ln>
        </p:spPr>
        <p:txBody>
          <a:bodyPr spcFirstLastPara="1" wrap="square" lIns="0" tIns="0" rIns="0" bIns="0" anchor="ctr" anchorCtr="0">
            <a:noAutofit/>
          </a:bodyPr>
          <a:lstStyle>
            <a:lvl1pPr lvl="0" rtl="0">
              <a:lnSpc>
                <a:spcPct val="90000"/>
              </a:lnSpc>
              <a:spcBef>
                <a:spcPts val="0"/>
              </a:spcBef>
              <a:spcAft>
                <a:spcPts val="0"/>
              </a:spcAft>
              <a:buClr>
                <a:schemeClr val="accent5"/>
              </a:buClr>
              <a:buSzPts val="2000"/>
              <a:buFont typeface="Merriweather"/>
              <a:buNone/>
              <a:defRPr sz="2000" b="1">
                <a:solidFill>
                  <a:schemeClr val="accent5"/>
                </a:solidFill>
                <a:latin typeface="Merriweather"/>
                <a:ea typeface="Merriweather"/>
                <a:cs typeface="Merriweather"/>
                <a:sym typeface="Merriweather"/>
              </a:defRPr>
            </a:lvl1pPr>
            <a:lvl2pPr lvl="1" rtl="0">
              <a:lnSpc>
                <a:spcPct val="90000"/>
              </a:lnSpc>
              <a:spcBef>
                <a:spcPts val="0"/>
              </a:spcBef>
              <a:spcAft>
                <a:spcPts val="0"/>
              </a:spcAft>
              <a:buClr>
                <a:schemeClr val="accent5"/>
              </a:buClr>
              <a:buSzPts val="2000"/>
              <a:buFont typeface="Merriweather"/>
              <a:buNone/>
              <a:defRPr sz="2000" b="1">
                <a:solidFill>
                  <a:schemeClr val="accent5"/>
                </a:solidFill>
                <a:latin typeface="Merriweather"/>
                <a:ea typeface="Merriweather"/>
                <a:cs typeface="Merriweather"/>
                <a:sym typeface="Merriweather"/>
              </a:defRPr>
            </a:lvl2pPr>
            <a:lvl3pPr lvl="2" rtl="0">
              <a:lnSpc>
                <a:spcPct val="90000"/>
              </a:lnSpc>
              <a:spcBef>
                <a:spcPts val="0"/>
              </a:spcBef>
              <a:spcAft>
                <a:spcPts val="0"/>
              </a:spcAft>
              <a:buClr>
                <a:schemeClr val="accent5"/>
              </a:buClr>
              <a:buSzPts val="2000"/>
              <a:buFont typeface="Merriweather"/>
              <a:buNone/>
              <a:defRPr sz="2000" b="1">
                <a:solidFill>
                  <a:schemeClr val="accent5"/>
                </a:solidFill>
                <a:latin typeface="Merriweather"/>
                <a:ea typeface="Merriweather"/>
                <a:cs typeface="Merriweather"/>
                <a:sym typeface="Merriweather"/>
              </a:defRPr>
            </a:lvl3pPr>
            <a:lvl4pPr lvl="3" rtl="0">
              <a:lnSpc>
                <a:spcPct val="90000"/>
              </a:lnSpc>
              <a:spcBef>
                <a:spcPts val="0"/>
              </a:spcBef>
              <a:spcAft>
                <a:spcPts val="0"/>
              </a:spcAft>
              <a:buClr>
                <a:schemeClr val="accent5"/>
              </a:buClr>
              <a:buSzPts val="2000"/>
              <a:buFont typeface="Merriweather"/>
              <a:buNone/>
              <a:defRPr sz="2000" b="1">
                <a:solidFill>
                  <a:schemeClr val="accent5"/>
                </a:solidFill>
                <a:latin typeface="Merriweather"/>
                <a:ea typeface="Merriweather"/>
                <a:cs typeface="Merriweather"/>
                <a:sym typeface="Merriweather"/>
              </a:defRPr>
            </a:lvl4pPr>
            <a:lvl5pPr lvl="4" rtl="0">
              <a:lnSpc>
                <a:spcPct val="90000"/>
              </a:lnSpc>
              <a:spcBef>
                <a:spcPts val="0"/>
              </a:spcBef>
              <a:spcAft>
                <a:spcPts val="0"/>
              </a:spcAft>
              <a:buClr>
                <a:schemeClr val="accent5"/>
              </a:buClr>
              <a:buSzPts val="2000"/>
              <a:buFont typeface="Merriweather"/>
              <a:buNone/>
              <a:defRPr sz="2000" b="1">
                <a:solidFill>
                  <a:schemeClr val="accent5"/>
                </a:solidFill>
                <a:latin typeface="Merriweather"/>
                <a:ea typeface="Merriweather"/>
                <a:cs typeface="Merriweather"/>
                <a:sym typeface="Merriweather"/>
              </a:defRPr>
            </a:lvl5pPr>
            <a:lvl6pPr lvl="5" rtl="0">
              <a:lnSpc>
                <a:spcPct val="90000"/>
              </a:lnSpc>
              <a:spcBef>
                <a:spcPts val="0"/>
              </a:spcBef>
              <a:spcAft>
                <a:spcPts val="0"/>
              </a:spcAft>
              <a:buClr>
                <a:schemeClr val="accent5"/>
              </a:buClr>
              <a:buSzPts val="2000"/>
              <a:buFont typeface="Merriweather"/>
              <a:buNone/>
              <a:defRPr sz="2000" b="1">
                <a:solidFill>
                  <a:schemeClr val="accent5"/>
                </a:solidFill>
                <a:latin typeface="Merriweather"/>
                <a:ea typeface="Merriweather"/>
                <a:cs typeface="Merriweather"/>
                <a:sym typeface="Merriweather"/>
              </a:defRPr>
            </a:lvl6pPr>
            <a:lvl7pPr lvl="6" rtl="0">
              <a:lnSpc>
                <a:spcPct val="90000"/>
              </a:lnSpc>
              <a:spcBef>
                <a:spcPts val="0"/>
              </a:spcBef>
              <a:spcAft>
                <a:spcPts val="0"/>
              </a:spcAft>
              <a:buClr>
                <a:schemeClr val="accent5"/>
              </a:buClr>
              <a:buSzPts val="2000"/>
              <a:buFont typeface="Merriweather"/>
              <a:buNone/>
              <a:defRPr sz="2000" b="1">
                <a:solidFill>
                  <a:schemeClr val="accent5"/>
                </a:solidFill>
                <a:latin typeface="Merriweather"/>
                <a:ea typeface="Merriweather"/>
                <a:cs typeface="Merriweather"/>
                <a:sym typeface="Merriweather"/>
              </a:defRPr>
            </a:lvl7pPr>
            <a:lvl8pPr lvl="7" rtl="0">
              <a:lnSpc>
                <a:spcPct val="90000"/>
              </a:lnSpc>
              <a:spcBef>
                <a:spcPts val="0"/>
              </a:spcBef>
              <a:spcAft>
                <a:spcPts val="0"/>
              </a:spcAft>
              <a:buClr>
                <a:schemeClr val="accent5"/>
              </a:buClr>
              <a:buSzPts val="2000"/>
              <a:buFont typeface="Merriweather"/>
              <a:buNone/>
              <a:defRPr sz="2000" b="1">
                <a:solidFill>
                  <a:schemeClr val="accent5"/>
                </a:solidFill>
                <a:latin typeface="Merriweather"/>
                <a:ea typeface="Merriweather"/>
                <a:cs typeface="Merriweather"/>
                <a:sym typeface="Merriweather"/>
              </a:defRPr>
            </a:lvl8pPr>
            <a:lvl9pPr lvl="8" rtl="0">
              <a:lnSpc>
                <a:spcPct val="90000"/>
              </a:lnSpc>
              <a:spcBef>
                <a:spcPts val="0"/>
              </a:spcBef>
              <a:spcAft>
                <a:spcPts val="0"/>
              </a:spcAft>
              <a:buClr>
                <a:schemeClr val="accent5"/>
              </a:buClr>
              <a:buSzPts val="2000"/>
              <a:buFont typeface="Merriweather"/>
              <a:buNone/>
              <a:defRPr sz="2000" b="1">
                <a:solidFill>
                  <a:schemeClr val="accent5"/>
                </a:solidFill>
                <a:latin typeface="Merriweather"/>
                <a:ea typeface="Merriweather"/>
                <a:cs typeface="Merriweather"/>
                <a:sym typeface="Merriweather"/>
              </a:defRPr>
            </a:lvl9pPr>
          </a:lstStyle>
          <a:p>
            <a:endParaRPr/>
          </a:p>
        </p:txBody>
      </p:sp>
      <p:sp>
        <p:nvSpPr>
          <p:cNvPr id="7" name="Google Shape;7;p1"/>
          <p:cNvSpPr txBox="1">
            <a:spLocks noGrp="1"/>
          </p:cNvSpPr>
          <p:nvPr>
            <p:ph type="body" idx="1"/>
          </p:nvPr>
        </p:nvSpPr>
        <p:spPr>
          <a:xfrm>
            <a:off x="1219433" y="2112567"/>
            <a:ext cx="9332800" cy="3999600"/>
          </a:xfrm>
          <a:prstGeom prst="rect">
            <a:avLst/>
          </a:prstGeom>
          <a:noFill/>
          <a:ln>
            <a:noFill/>
          </a:ln>
        </p:spPr>
        <p:txBody>
          <a:bodyPr spcFirstLastPara="1" wrap="square" lIns="0" tIns="0" rIns="0" bIns="0" anchor="t" anchorCtr="0">
            <a:noAutofit/>
          </a:bodyPr>
          <a:lstStyle>
            <a:lvl1pPr marL="457200" lvl="0" indent="-381000" rtl="0">
              <a:lnSpc>
                <a:spcPct val="115000"/>
              </a:lnSpc>
              <a:spcBef>
                <a:spcPts val="600"/>
              </a:spcBef>
              <a:spcAft>
                <a:spcPts val="0"/>
              </a:spcAft>
              <a:buClr>
                <a:schemeClr val="accent1"/>
              </a:buClr>
              <a:buSzPts val="2400"/>
              <a:buFont typeface="IBM Plex Sans Light"/>
              <a:buChar char="▰"/>
              <a:defRPr sz="2400">
                <a:solidFill>
                  <a:schemeClr val="dk1"/>
                </a:solidFill>
                <a:latin typeface="IBM Plex Sans Light"/>
                <a:ea typeface="IBM Plex Sans Light"/>
                <a:cs typeface="IBM Plex Sans Light"/>
                <a:sym typeface="IBM Plex Sans Light"/>
              </a:defRPr>
            </a:lvl1pPr>
            <a:lvl2pPr marL="914400" lvl="1" indent="-381000" rtl="0">
              <a:lnSpc>
                <a:spcPct val="115000"/>
              </a:lnSpc>
              <a:spcBef>
                <a:spcPts val="0"/>
              </a:spcBef>
              <a:spcAft>
                <a:spcPts val="0"/>
              </a:spcAft>
              <a:buClr>
                <a:schemeClr val="accent2"/>
              </a:buClr>
              <a:buSzPts val="2400"/>
              <a:buFont typeface="IBM Plex Sans Light"/>
              <a:buChar char="╺"/>
              <a:defRPr sz="2400">
                <a:solidFill>
                  <a:schemeClr val="dk1"/>
                </a:solidFill>
                <a:latin typeface="IBM Plex Sans Light"/>
                <a:ea typeface="IBM Plex Sans Light"/>
                <a:cs typeface="IBM Plex Sans Light"/>
                <a:sym typeface="IBM Plex Sans Light"/>
              </a:defRPr>
            </a:lvl2pPr>
            <a:lvl3pPr marL="1371600" lvl="2" indent="-381000" rtl="0">
              <a:lnSpc>
                <a:spcPct val="115000"/>
              </a:lnSpc>
              <a:spcBef>
                <a:spcPts val="0"/>
              </a:spcBef>
              <a:spcAft>
                <a:spcPts val="0"/>
              </a:spcAft>
              <a:buClr>
                <a:schemeClr val="accent3"/>
              </a:buClr>
              <a:buSzPts val="2400"/>
              <a:buFont typeface="IBM Plex Sans Light"/>
              <a:buChar char="╺"/>
              <a:defRPr sz="2400">
                <a:solidFill>
                  <a:schemeClr val="dk1"/>
                </a:solidFill>
                <a:latin typeface="IBM Plex Sans Light"/>
                <a:ea typeface="IBM Plex Sans Light"/>
                <a:cs typeface="IBM Plex Sans Light"/>
                <a:sym typeface="IBM Plex Sans Light"/>
              </a:defRPr>
            </a:lvl3pPr>
            <a:lvl4pPr marL="1828800" lvl="3" indent="-381000" rtl="0">
              <a:lnSpc>
                <a:spcPct val="115000"/>
              </a:lnSpc>
              <a:spcBef>
                <a:spcPts val="0"/>
              </a:spcBef>
              <a:spcAft>
                <a:spcPts val="0"/>
              </a:spcAft>
              <a:buClr>
                <a:schemeClr val="lt2"/>
              </a:buClr>
              <a:buSzPts val="2400"/>
              <a:buFont typeface="IBM Plex Sans Light"/>
              <a:buChar char="╺"/>
              <a:defRPr sz="2400">
                <a:solidFill>
                  <a:schemeClr val="dk1"/>
                </a:solidFill>
                <a:latin typeface="IBM Plex Sans Light"/>
                <a:ea typeface="IBM Plex Sans Light"/>
                <a:cs typeface="IBM Plex Sans Light"/>
                <a:sym typeface="IBM Plex Sans Light"/>
              </a:defRPr>
            </a:lvl4pPr>
            <a:lvl5pPr marL="2286000" lvl="4" indent="-381000" rtl="0">
              <a:lnSpc>
                <a:spcPct val="115000"/>
              </a:lnSpc>
              <a:spcBef>
                <a:spcPts val="0"/>
              </a:spcBef>
              <a:spcAft>
                <a:spcPts val="0"/>
              </a:spcAft>
              <a:buClr>
                <a:schemeClr val="lt2"/>
              </a:buClr>
              <a:buSzPts val="2400"/>
              <a:buFont typeface="IBM Plex Sans Light"/>
              <a:buChar char="○"/>
              <a:defRPr sz="2400">
                <a:solidFill>
                  <a:schemeClr val="dk1"/>
                </a:solidFill>
                <a:latin typeface="IBM Plex Sans Light"/>
                <a:ea typeface="IBM Plex Sans Light"/>
                <a:cs typeface="IBM Plex Sans Light"/>
                <a:sym typeface="IBM Plex Sans Light"/>
              </a:defRPr>
            </a:lvl5pPr>
            <a:lvl6pPr marL="2743200" lvl="5" indent="-381000" rtl="0">
              <a:lnSpc>
                <a:spcPct val="115000"/>
              </a:lnSpc>
              <a:spcBef>
                <a:spcPts val="0"/>
              </a:spcBef>
              <a:spcAft>
                <a:spcPts val="0"/>
              </a:spcAft>
              <a:buClr>
                <a:schemeClr val="lt2"/>
              </a:buClr>
              <a:buSzPts val="2400"/>
              <a:buFont typeface="IBM Plex Sans Light"/>
              <a:buChar char="■"/>
              <a:defRPr sz="2400">
                <a:solidFill>
                  <a:schemeClr val="dk1"/>
                </a:solidFill>
                <a:latin typeface="IBM Plex Sans Light"/>
                <a:ea typeface="IBM Plex Sans Light"/>
                <a:cs typeface="IBM Plex Sans Light"/>
                <a:sym typeface="IBM Plex Sans Light"/>
              </a:defRPr>
            </a:lvl6pPr>
            <a:lvl7pPr marL="3200400" lvl="6" indent="-381000" rtl="0">
              <a:lnSpc>
                <a:spcPct val="115000"/>
              </a:lnSpc>
              <a:spcBef>
                <a:spcPts val="0"/>
              </a:spcBef>
              <a:spcAft>
                <a:spcPts val="0"/>
              </a:spcAft>
              <a:buClr>
                <a:schemeClr val="lt2"/>
              </a:buClr>
              <a:buSzPts val="2400"/>
              <a:buFont typeface="IBM Plex Sans Light"/>
              <a:buChar char="●"/>
              <a:defRPr sz="2400">
                <a:solidFill>
                  <a:schemeClr val="dk1"/>
                </a:solidFill>
                <a:latin typeface="IBM Plex Sans Light"/>
                <a:ea typeface="IBM Plex Sans Light"/>
                <a:cs typeface="IBM Plex Sans Light"/>
                <a:sym typeface="IBM Plex Sans Light"/>
              </a:defRPr>
            </a:lvl7pPr>
            <a:lvl8pPr marL="3657600" lvl="7" indent="-381000" rtl="0">
              <a:lnSpc>
                <a:spcPct val="115000"/>
              </a:lnSpc>
              <a:spcBef>
                <a:spcPts val="0"/>
              </a:spcBef>
              <a:spcAft>
                <a:spcPts val="0"/>
              </a:spcAft>
              <a:buClr>
                <a:schemeClr val="lt2"/>
              </a:buClr>
              <a:buSzPts val="2400"/>
              <a:buFont typeface="IBM Plex Sans Light"/>
              <a:buChar char="○"/>
              <a:defRPr sz="2400">
                <a:solidFill>
                  <a:schemeClr val="dk1"/>
                </a:solidFill>
                <a:latin typeface="IBM Plex Sans Light"/>
                <a:ea typeface="IBM Plex Sans Light"/>
                <a:cs typeface="IBM Plex Sans Light"/>
                <a:sym typeface="IBM Plex Sans Light"/>
              </a:defRPr>
            </a:lvl8pPr>
            <a:lvl9pPr marL="4114800" lvl="8" indent="-381000" rtl="0">
              <a:lnSpc>
                <a:spcPct val="115000"/>
              </a:lnSpc>
              <a:spcBef>
                <a:spcPts val="0"/>
              </a:spcBef>
              <a:spcAft>
                <a:spcPts val="0"/>
              </a:spcAft>
              <a:buClr>
                <a:schemeClr val="lt2"/>
              </a:buClr>
              <a:buSzPts val="2400"/>
              <a:buFont typeface="IBM Plex Sans Light"/>
              <a:buChar char="■"/>
              <a:defRPr sz="2400">
                <a:solidFill>
                  <a:schemeClr val="dk1"/>
                </a:solidFill>
                <a:latin typeface="IBM Plex Sans Light"/>
                <a:ea typeface="IBM Plex Sans Light"/>
                <a:cs typeface="IBM Plex Sans Light"/>
                <a:sym typeface="IBM Plex Sans Light"/>
              </a:defRPr>
            </a:lvl9pPr>
          </a:lstStyle>
          <a:p>
            <a:endParaRPr/>
          </a:p>
        </p:txBody>
      </p:sp>
    </p:spTree>
    <p:extLst>
      <p:ext uri="{BB962C8B-B14F-4D97-AF65-F5344CB8AC3E}">
        <p14:creationId xmlns:p14="http://schemas.microsoft.com/office/powerpoint/2010/main" val="1624134992"/>
      </p:ext>
    </p:extLst>
  </p:cSld>
  <p:clrMap bg1="lt1" tx1="dk1" bg2="dk2" tx2="lt2" accent1="accent1" accent2="accent2" accent3="accent3" accent4="accent4" accent5="accent5" accent6="accent6" hlink="hlink" folHlink="folHlink"/>
  <p:sldLayoutIdLst>
    <p:sldLayoutId id="2147483662" r:id="rId1"/>
    <p:sldLayoutId id="2147483663" r:id="rId2"/>
    <p:sldLayoutId id="2147483664" r:id="rId3"/>
    <p:sldLayoutId id="2147483666" r:id="rId4"/>
    <p:sldLayoutId id="2147483667" r:id="rId5"/>
    <p:sldLayoutId id="2147483680" r:id="rId6"/>
  </p:sldLayoutIdLst>
  <p:transition>
    <p:fade thruBlk="1"/>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a:gsLst>
            <a:gs pos="0">
              <a:schemeClr val="accent6"/>
            </a:gs>
            <a:gs pos="100000">
              <a:schemeClr val="accent5"/>
            </a:gs>
          </a:gsLst>
          <a:lin ang="5400012" scaled="0"/>
        </a:gra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1219433" y="661167"/>
            <a:ext cx="8035600" cy="1084000"/>
          </a:xfrm>
          <a:prstGeom prst="rect">
            <a:avLst/>
          </a:prstGeom>
          <a:noFill/>
          <a:ln>
            <a:noFill/>
          </a:ln>
        </p:spPr>
        <p:txBody>
          <a:bodyPr spcFirstLastPara="1" wrap="square" lIns="0" tIns="0" rIns="0" bIns="0" anchor="ctr" anchorCtr="0">
            <a:noAutofit/>
          </a:bodyPr>
          <a:lstStyle>
            <a:lvl1pPr lvl="0" rtl="0">
              <a:lnSpc>
                <a:spcPct val="90000"/>
              </a:lnSpc>
              <a:spcBef>
                <a:spcPts val="0"/>
              </a:spcBef>
              <a:spcAft>
                <a:spcPts val="0"/>
              </a:spcAft>
              <a:buClr>
                <a:schemeClr val="accent5"/>
              </a:buClr>
              <a:buSzPts val="2000"/>
              <a:buFont typeface="Merriweather"/>
              <a:buNone/>
              <a:defRPr sz="2000" b="1">
                <a:solidFill>
                  <a:schemeClr val="accent5"/>
                </a:solidFill>
                <a:latin typeface="Merriweather"/>
                <a:ea typeface="Merriweather"/>
                <a:cs typeface="Merriweather"/>
                <a:sym typeface="Merriweather"/>
              </a:defRPr>
            </a:lvl1pPr>
            <a:lvl2pPr lvl="1" rtl="0">
              <a:lnSpc>
                <a:spcPct val="90000"/>
              </a:lnSpc>
              <a:spcBef>
                <a:spcPts val="0"/>
              </a:spcBef>
              <a:spcAft>
                <a:spcPts val="0"/>
              </a:spcAft>
              <a:buClr>
                <a:schemeClr val="accent5"/>
              </a:buClr>
              <a:buSzPts val="2000"/>
              <a:buFont typeface="Merriweather"/>
              <a:buNone/>
              <a:defRPr sz="2000" b="1">
                <a:solidFill>
                  <a:schemeClr val="accent5"/>
                </a:solidFill>
                <a:latin typeface="Merriweather"/>
                <a:ea typeface="Merriweather"/>
                <a:cs typeface="Merriweather"/>
                <a:sym typeface="Merriweather"/>
              </a:defRPr>
            </a:lvl2pPr>
            <a:lvl3pPr lvl="2" rtl="0">
              <a:lnSpc>
                <a:spcPct val="90000"/>
              </a:lnSpc>
              <a:spcBef>
                <a:spcPts val="0"/>
              </a:spcBef>
              <a:spcAft>
                <a:spcPts val="0"/>
              </a:spcAft>
              <a:buClr>
                <a:schemeClr val="accent5"/>
              </a:buClr>
              <a:buSzPts val="2000"/>
              <a:buFont typeface="Merriweather"/>
              <a:buNone/>
              <a:defRPr sz="2000" b="1">
                <a:solidFill>
                  <a:schemeClr val="accent5"/>
                </a:solidFill>
                <a:latin typeface="Merriweather"/>
                <a:ea typeface="Merriweather"/>
                <a:cs typeface="Merriweather"/>
                <a:sym typeface="Merriweather"/>
              </a:defRPr>
            </a:lvl3pPr>
            <a:lvl4pPr lvl="3" rtl="0">
              <a:lnSpc>
                <a:spcPct val="90000"/>
              </a:lnSpc>
              <a:spcBef>
                <a:spcPts val="0"/>
              </a:spcBef>
              <a:spcAft>
                <a:spcPts val="0"/>
              </a:spcAft>
              <a:buClr>
                <a:schemeClr val="accent5"/>
              </a:buClr>
              <a:buSzPts val="2000"/>
              <a:buFont typeface="Merriweather"/>
              <a:buNone/>
              <a:defRPr sz="2000" b="1">
                <a:solidFill>
                  <a:schemeClr val="accent5"/>
                </a:solidFill>
                <a:latin typeface="Merriweather"/>
                <a:ea typeface="Merriweather"/>
                <a:cs typeface="Merriweather"/>
                <a:sym typeface="Merriweather"/>
              </a:defRPr>
            </a:lvl4pPr>
            <a:lvl5pPr lvl="4" rtl="0">
              <a:lnSpc>
                <a:spcPct val="90000"/>
              </a:lnSpc>
              <a:spcBef>
                <a:spcPts val="0"/>
              </a:spcBef>
              <a:spcAft>
                <a:spcPts val="0"/>
              </a:spcAft>
              <a:buClr>
                <a:schemeClr val="accent5"/>
              </a:buClr>
              <a:buSzPts val="2000"/>
              <a:buFont typeface="Merriweather"/>
              <a:buNone/>
              <a:defRPr sz="2000" b="1">
                <a:solidFill>
                  <a:schemeClr val="accent5"/>
                </a:solidFill>
                <a:latin typeface="Merriweather"/>
                <a:ea typeface="Merriweather"/>
                <a:cs typeface="Merriweather"/>
                <a:sym typeface="Merriweather"/>
              </a:defRPr>
            </a:lvl5pPr>
            <a:lvl6pPr lvl="5" rtl="0">
              <a:lnSpc>
                <a:spcPct val="90000"/>
              </a:lnSpc>
              <a:spcBef>
                <a:spcPts val="0"/>
              </a:spcBef>
              <a:spcAft>
                <a:spcPts val="0"/>
              </a:spcAft>
              <a:buClr>
                <a:schemeClr val="accent5"/>
              </a:buClr>
              <a:buSzPts val="2000"/>
              <a:buFont typeface="Merriweather"/>
              <a:buNone/>
              <a:defRPr sz="2000" b="1">
                <a:solidFill>
                  <a:schemeClr val="accent5"/>
                </a:solidFill>
                <a:latin typeface="Merriweather"/>
                <a:ea typeface="Merriweather"/>
                <a:cs typeface="Merriweather"/>
                <a:sym typeface="Merriweather"/>
              </a:defRPr>
            </a:lvl6pPr>
            <a:lvl7pPr lvl="6" rtl="0">
              <a:lnSpc>
                <a:spcPct val="90000"/>
              </a:lnSpc>
              <a:spcBef>
                <a:spcPts val="0"/>
              </a:spcBef>
              <a:spcAft>
                <a:spcPts val="0"/>
              </a:spcAft>
              <a:buClr>
                <a:schemeClr val="accent5"/>
              </a:buClr>
              <a:buSzPts val="2000"/>
              <a:buFont typeface="Merriweather"/>
              <a:buNone/>
              <a:defRPr sz="2000" b="1">
                <a:solidFill>
                  <a:schemeClr val="accent5"/>
                </a:solidFill>
                <a:latin typeface="Merriweather"/>
                <a:ea typeface="Merriweather"/>
                <a:cs typeface="Merriweather"/>
                <a:sym typeface="Merriweather"/>
              </a:defRPr>
            </a:lvl7pPr>
            <a:lvl8pPr lvl="7" rtl="0">
              <a:lnSpc>
                <a:spcPct val="90000"/>
              </a:lnSpc>
              <a:spcBef>
                <a:spcPts val="0"/>
              </a:spcBef>
              <a:spcAft>
                <a:spcPts val="0"/>
              </a:spcAft>
              <a:buClr>
                <a:schemeClr val="accent5"/>
              </a:buClr>
              <a:buSzPts val="2000"/>
              <a:buFont typeface="Merriweather"/>
              <a:buNone/>
              <a:defRPr sz="2000" b="1">
                <a:solidFill>
                  <a:schemeClr val="accent5"/>
                </a:solidFill>
                <a:latin typeface="Merriweather"/>
                <a:ea typeface="Merriweather"/>
                <a:cs typeface="Merriweather"/>
                <a:sym typeface="Merriweather"/>
              </a:defRPr>
            </a:lvl8pPr>
            <a:lvl9pPr lvl="8" rtl="0">
              <a:lnSpc>
                <a:spcPct val="90000"/>
              </a:lnSpc>
              <a:spcBef>
                <a:spcPts val="0"/>
              </a:spcBef>
              <a:spcAft>
                <a:spcPts val="0"/>
              </a:spcAft>
              <a:buClr>
                <a:schemeClr val="accent5"/>
              </a:buClr>
              <a:buSzPts val="2000"/>
              <a:buFont typeface="Merriweather"/>
              <a:buNone/>
              <a:defRPr sz="2000" b="1">
                <a:solidFill>
                  <a:schemeClr val="accent5"/>
                </a:solidFill>
                <a:latin typeface="Merriweather"/>
                <a:ea typeface="Merriweather"/>
                <a:cs typeface="Merriweather"/>
                <a:sym typeface="Merriweather"/>
              </a:defRPr>
            </a:lvl9pPr>
          </a:lstStyle>
          <a:p>
            <a:endParaRPr/>
          </a:p>
        </p:txBody>
      </p:sp>
      <p:sp>
        <p:nvSpPr>
          <p:cNvPr id="7" name="Google Shape;7;p1"/>
          <p:cNvSpPr txBox="1">
            <a:spLocks noGrp="1"/>
          </p:cNvSpPr>
          <p:nvPr>
            <p:ph type="body" idx="1"/>
          </p:nvPr>
        </p:nvSpPr>
        <p:spPr>
          <a:xfrm>
            <a:off x="1219433" y="2112567"/>
            <a:ext cx="9332800" cy="3999600"/>
          </a:xfrm>
          <a:prstGeom prst="rect">
            <a:avLst/>
          </a:prstGeom>
          <a:noFill/>
          <a:ln>
            <a:noFill/>
          </a:ln>
        </p:spPr>
        <p:txBody>
          <a:bodyPr spcFirstLastPara="1" wrap="square" lIns="0" tIns="0" rIns="0" bIns="0" anchor="t" anchorCtr="0">
            <a:noAutofit/>
          </a:bodyPr>
          <a:lstStyle>
            <a:lvl1pPr marL="457200" lvl="0" indent="-381000" rtl="0">
              <a:lnSpc>
                <a:spcPct val="115000"/>
              </a:lnSpc>
              <a:spcBef>
                <a:spcPts val="600"/>
              </a:spcBef>
              <a:spcAft>
                <a:spcPts val="0"/>
              </a:spcAft>
              <a:buClr>
                <a:schemeClr val="accent1"/>
              </a:buClr>
              <a:buSzPts val="2400"/>
              <a:buFont typeface="IBM Plex Sans Light"/>
              <a:buChar char="▰"/>
              <a:defRPr sz="2400">
                <a:solidFill>
                  <a:schemeClr val="dk1"/>
                </a:solidFill>
                <a:latin typeface="IBM Plex Sans Light"/>
                <a:ea typeface="IBM Plex Sans Light"/>
                <a:cs typeface="IBM Plex Sans Light"/>
                <a:sym typeface="IBM Plex Sans Light"/>
              </a:defRPr>
            </a:lvl1pPr>
            <a:lvl2pPr marL="914400" lvl="1" indent="-381000" rtl="0">
              <a:lnSpc>
                <a:spcPct val="115000"/>
              </a:lnSpc>
              <a:spcBef>
                <a:spcPts val="0"/>
              </a:spcBef>
              <a:spcAft>
                <a:spcPts val="0"/>
              </a:spcAft>
              <a:buClr>
                <a:schemeClr val="accent2"/>
              </a:buClr>
              <a:buSzPts val="2400"/>
              <a:buFont typeface="IBM Plex Sans Light"/>
              <a:buChar char="╺"/>
              <a:defRPr sz="2400">
                <a:solidFill>
                  <a:schemeClr val="dk1"/>
                </a:solidFill>
                <a:latin typeface="IBM Plex Sans Light"/>
                <a:ea typeface="IBM Plex Sans Light"/>
                <a:cs typeface="IBM Plex Sans Light"/>
                <a:sym typeface="IBM Plex Sans Light"/>
              </a:defRPr>
            </a:lvl2pPr>
            <a:lvl3pPr marL="1371600" lvl="2" indent="-381000" rtl="0">
              <a:lnSpc>
                <a:spcPct val="115000"/>
              </a:lnSpc>
              <a:spcBef>
                <a:spcPts val="0"/>
              </a:spcBef>
              <a:spcAft>
                <a:spcPts val="0"/>
              </a:spcAft>
              <a:buClr>
                <a:schemeClr val="accent3"/>
              </a:buClr>
              <a:buSzPts val="2400"/>
              <a:buFont typeface="IBM Plex Sans Light"/>
              <a:buChar char="╺"/>
              <a:defRPr sz="2400">
                <a:solidFill>
                  <a:schemeClr val="dk1"/>
                </a:solidFill>
                <a:latin typeface="IBM Plex Sans Light"/>
                <a:ea typeface="IBM Plex Sans Light"/>
                <a:cs typeface="IBM Plex Sans Light"/>
                <a:sym typeface="IBM Plex Sans Light"/>
              </a:defRPr>
            </a:lvl3pPr>
            <a:lvl4pPr marL="1828800" lvl="3" indent="-381000" rtl="0">
              <a:lnSpc>
                <a:spcPct val="115000"/>
              </a:lnSpc>
              <a:spcBef>
                <a:spcPts val="0"/>
              </a:spcBef>
              <a:spcAft>
                <a:spcPts val="0"/>
              </a:spcAft>
              <a:buClr>
                <a:schemeClr val="lt2"/>
              </a:buClr>
              <a:buSzPts val="2400"/>
              <a:buFont typeface="IBM Plex Sans Light"/>
              <a:buChar char="╺"/>
              <a:defRPr sz="2400">
                <a:solidFill>
                  <a:schemeClr val="dk1"/>
                </a:solidFill>
                <a:latin typeface="IBM Plex Sans Light"/>
                <a:ea typeface="IBM Plex Sans Light"/>
                <a:cs typeface="IBM Plex Sans Light"/>
                <a:sym typeface="IBM Plex Sans Light"/>
              </a:defRPr>
            </a:lvl4pPr>
            <a:lvl5pPr marL="2286000" lvl="4" indent="-381000" rtl="0">
              <a:lnSpc>
                <a:spcPct val="115000"/>
              </a:lnSpc>
              <a:spcBef>
                <a:spcPts val="0"/>
              </a:spcBef>
              <a:spcAft>
                <a:spcPts val="0"/>
              </a:spcAft>
              <a:buClr>
                <a:schemeClr val="lt2"/>
              </a:buClr>
              <a:buSzPts val="2400"/>
              <a:buFont typeface="IBM Plex Sans Light"/>
              <a:buChar char="○"/>
              <a:defRPr sz="2400">
                <a:solidFill>
                  <a:schemeClr val="dk1"/>
                </a:solidFill>
                <a:latin typeface="IBM Plex Sans Light"/>
                <a:ea typeface="IBM Plex Sans Light"/>
                <a:cs typeface="IBM Plex Sans Light"/>
                <a:sym typeface="IBM Plex Sans Light"/>
              </a:defRPr>
            </a:lvl5pPr>
            <a:lvl6pPr marL="2743200" lvl="5" indent="-381000" rtl="0">
              <a:lnSpc>
                <a:spcPct val="115000"/>
              </a:lnSpc>
              <a:spcBef>
                <a:spcPts val="0"/>
              </a:spcBef>
              <a:spcAft>
                <a:spcPts val="0"/>
              </a:spcAft>
              <a:buClr>
                <a:schemeClr val="lt2"/>
              </a:buClr>
              <a:buSzPts val="2400"/>
              <a:buFont typeface="IBM Plex Sans Light"/>
              <a:buChar char="■"/>
              <a:defRPr sz="2400">
                <a:solidFill>
                  <a:schemeClr val="dk1"/>
                </a:solidFill>
                <a:latin typeface="IBM Plex Sans Light"/>
                <a:ea typeface="IBM Plex Sans Light"/>
                <a:cs typeface="IBM Plex Sans Light"/>
                <a:sym typeface="IBM Plex Sans Light"/>
              </a:defRPr>
            </a:lvl6pPr>
            <a:lvl7pPr marL="3200400" lvl="6" indent="-381000" rtl="0">
              <a:lnSpc>
                <a:spcPct val="115000"/>
              </a:lnSpc>
              <a:spcBef>
                <a:spcPts val="0"/>
              </a:spcBef>
              <a:spcAft>
                <a:spcPts val="0"/>
              </a:spcAft>
              <a:buClr>
                <a:schemeClr val="lt2"/>
              </a:buClr>
              <a:buSzPts val="2400"/>
              <a:buFont typeface="IBM Plex Sans Light"/>
              <a:buChar char="●"/>
              <a:defRPr sz="2400">
                <a:solidFill>
                  <a:schemeClr val="dk1"/>
                </a:solidFill>
                <a:latin typeface="IBM Plex Sans Light"/>
                <a:ea typeface="IBM Plex Sans Light"/>
                <a:cs typeface="IBM Plex Sans Light"/>
                <a:sym typeface="IBM Plex Sans Light"/>
              </a:defRPr>
            </a:lvl7pPr>
            <a:lvl8pPr marL="3657600" lvl="7" indent="-381000" rtl="0">
              <a:lnSpc>
                <a:spcPct val="115000"/>
              </a:lnSpc>
              <a:spcBef>
                <a:spcPts val="0"/>
              </a:spcBef>
              <a:spcAft>
                <a:spcPts val="0"/>
              </a:spcAft>
              <a:buClr>
                <a:schemeClr val="lt2"/>
              </a:buClr>
              <a:buSzPts val="2400"/>
              <a:buFont typeface="IBM Plex Sans Light"/>
              <a:buChar char="○"/>
              <a:defRPr sz="2400">
                <a:solidFill>
                  <a:schemeClr val="dk1"/>
                </a:solidFill>
                <a:latin typeface="IBM Plex Sans Light"/>
                <a:ea typeface="IBM Plex Sans Light"/>
                <a:cs typeface="IBM Plex Sans Light"/>
                <a:sym typeface="IBM Plex Sans Light"/>
              </a:defRPr>
            </a:lvl8pPr>
            <a:lvl9pPr marL="4114800" lvl="8" indent="-381000" rtl="0">
              <a:lnSpc>
                <a:spcPct val="115000"/>
              </a:lnSpc>
              <a:spcBef>
                <a:spcPts val="0"/>
              </a:spcBef>
              <a:spcAft>
                <a:spcPts val="0"/>
              </a:spcAft>
              <a:buClr>
                <a:schemeClr val="lt2"/>
              </a:buClr>
              <a:buSzPts val="2400"/>
              <a:buFont typeface="IBM Plex Sans Light"/>
              <a:buChar char="■"/>
              <a:defRPr sz="2400">
                <a:solidFill>
                  <a:schemeClr val="dk1"/>
                </a:solidFill>
                <a:latin typeface="IBM Plex Sans Light"/>
                <a:ea typeface="IBM Plex Sans Light"/>
                <a:cs typeface="IBM Plex Sans Light"/>
                <a:sym typeface="IBM Plex Sans Light"/>
              </a:defRPr>
            </a:lvl9pPr>
          </a:lstStyle>
          <a:p>
            <a:endParaRPr/>
          </a:p>
        </p:txBody>
      </p:sp>
    </p:spTree>
    <p:extLst>
      <p:ext uri="{BB962C8B-B14F-4D97-AF65-F5344CB8AC3E}">
        <p14:creationId xmlns:p14="http://schemas.microsoft.com/office/powerpoint/2010/main" val="1292023317"/>
      </p:ext>
    </p:extLst>
  </p:cSld>
  <p:clrMap bg1="lt1" tx1="dk1" bg2="dk2" tx2="lt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Lst>
  <p:transition>
    <p:fade thruBlk="1"/>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image" Target="../media/image2.jpeg"/><Relationship Id="rId7" Type="http://schemas.openxmlformats.org/officeDocument/2006/relationships/image" Target="../media/image5.jpeg"/><Relationship Id="rId2" Type="http://schemas.openxmlformats.org/officeDocument/2006/relationships/notesSlide" Target="../notesSlides/notesSlide13.xml"/><Relationship Id="rId1" Type="http://schemas.openxmlformats.org/officeDocument/2006/relationships/slideLayout" Target="../slideLayouts/slideLayout6.xml"/><Relationship Id="rId6" Type="http://schemas.openxmlformats.org/officeDocument/2006/relationships/image" Target="../media/image4.tiff"/><Relationship Id="rId5" Type="http://schemas.openxmlformats.org/officeDocument/2006/relationships/hyperlink" Target="https://www.facebook.com/ichildnutrition/" TargetMode="External"/><Relationship Id="rId10" Type="http://schemas.openxmlformats.org/officeDocument/2006/relationships/image" Target="../media/image7.png"/><Relationship Id="rId4" Type="http://schemas.openxmlformats.org/officeDocument/2006/relationships/image" Target="../media/image3.jpeg"/><Relationship Id="rId9" Type="http://schemas.openxmlformats.org/officeDocument/2006/relationships/hyperlink" Target="https://www.linkedin.com/company/theicn/"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Shape 156"/>
        <p:cNvGrpSpPr/>
        <p:nvPr/>
      </p:nvGrpSpPr>
      <p:grpSpPr>
        <a:xfrm>
          <a:off x="0" y="0"/>
          <a:ext cx="0" cy="0"/>
          <a:chOff x="0" y="0"/>
          <a:chExt cx="0" cy="0"/>
        </a:xfrm>
      </p:grpSpPr>
      <p:sp>
        <p:nvSpPr>
          <p:cNvPr id="157" name="Google Shape;157;p15"/>
          <p:cNvSpPr txBox="1">
            <a:spLocks noGrp="1"/>
          </p:cNvSpPr>
          <p:nvPr>
            <p:ph type="ctrTitle"/>
          </p:nvPr>
        </p:nvSpPr>
        <p:spPr>
          <a:xfrm>
            <a:off x="800608" y="1838903"/>
            <a:ext cx="5954800" cy="3810000"/>
          </a:xfrm>
          <a:prstGeom prst="rect">
            <a:avLst/>
          </a:prstGeom>
        </p:spPr>
        <p:txBody>
          <a:bodyPr spcFirstLastPara="1" wrap="square" lIns="0" tIns="0" rIns="0" bIns="0" anchor="t" anchorCtr="0">
            <a:noAutofit/>
          </a:bodyPr>
          <a:lstStyle/>
          <a:p>
            <a:pPr lvl="0"/>
            <a:r>
              <a:rPr lang="en-US" sz="5400" dirty="0">
                <a:solidFill>
                  <a:srgbClr val="002060"/>
                </a:solidFill>
                <a:latin typeface="+mj-lt"/>
              </a:rPr>
              <a:t>Infant Age Groups: What are the Basics?</a:t>
            </a:r>
            <a:endParaRPr sz="5400" dirty="0">
              <a:solidFill>
                <a:srgbClr val="002060"/>
              </a:solidFill>
              <a:latin typeface="+mj-lt"/>
            </a:endParaRPr>
          </a:p>
        </p:txBody>
      </p:sp>
      <p:sp>
        <p:nvSpPr>
          <p:cNvPr id="3" name="Rectangle 2"/>
          <p:cNvSpPr/>
          <p:nvPr/>
        </p:nvSpPr>
        <p:spPr>
          <a:xfrm>
            <a:off x="732097" y="4775746"/>
            <a:ext cx="2525050" cy="830997"/>
          </a:xfrm>
          <a:prstGeom prst="rect">
            <a:avLst/>
          </a:prstGeom>
        </p:spPr>
        <p:txBody>
          <a:bodyPr wrap="none">
            <a:spAutoFit/>
          </a:bodyPr>
          <a:lstStyle/>
          <a:p>
            <a:r>
              <a:rPr lang="en-US" sz="2400" b="1" dirty="0">
                <a:solidFill>
                  <a:srgbClr val="002060"/>
                </a:solidFill>
                <a:latin typeface="Calibri Light" panose="020F0302020204030204" pitchFamily="34" charset="0"/>
              </a:rPr>
              <a:t>CACFP </a:t>
            </a:r>
            <a:r>
              <a:rPr lang="en-US" sz="2400" b="1" dirty="0" err="1">
                <a:solidFill>
                  <a:srgbClr val="002060"/>
                </a:solidFill>
                <a:latin typeface="Calibri Light" panose="020F0302020204030204" pitchFamily="34" charset="0"/>
              </a:rPr>
              <a:t>iTrain</a:t>
            </a:r>
            <a:r>
              <a:rPr lang="en-US" sz="2400" b="1" dirty="0">
                <a:solidFill>
                  <a:srgbClr val="002060"/>
                </a:solidFill>
                <a:latin typeface="Calibri Light" panose="020F0302020204030204" pitchFamily="34" charset="0"/>
              </a:rPr>
              <a:t> </a:t>
            </a:r>
          </a:p>
          <a:p>
            <a:r>
              <a:rPr lang="en-US" sz="2400" b="1" dirty="0">
                <a:solidFill>
                  <a:srgbClr val="002060"/>
                </a:solidFill>
                <a:latin typeface="Calibri Light" panose="020F0302020204030204" pitchFamily="34" charset="0"/>
              </a:rPr>
              <a:t>Simple Lesson Plan</a:t>
            </a:r>
          </a:p>
        </p:txBody>
      </p:sp>
      <p:pic>
        <p:nvPicPr>
          <p:cNvPr id="4" name="Picture 3" descr="Institute of Child Nutrition Logo " title="Image "/>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7195" y="1069099"/>
            <a:ext cx="2390483" cy="430363"/>
          </a:xfrm>
          <a:prstGeom prst="rect">
            <a:avLst/>
          </a:prstGeom>
        </p:spPr>
      </p:pic>
    </p:spTree>
    <p:extLst>
      <p:ext uri="{BB962C8B-B14F-4D97-AF65-F5344CB8AC3E}">
        <p14:creationId xmlns:p14="http://schemas.microsoft.com/office/powerpoint/2010/main" val="29163636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79" name="Google Shape;179;p18"/>
          <p:cNvSpPr txBox="1">
            <a:spLocks noGrp="1"/>
          </p:cNvSpPr>
          <p:nvPr>
            <p:ph type="ctrTitle"/>
          </p:nvPr>
        </p:nvSpPr>
        <p:spPr>
          <a:xfrm>
            <a:off x="2387600" y="2799484"/>
            <a:ext cx="7416800" cy="776400"/>
          </a:xfrm>
          <a:prstGeom prst="rect">
            <a:avLst/>
          </a:prstGeom>
        </p:spPr>
        <p:txBody>
          <a:bodyPr spcFirstLastPara="1" wrap="square" lIns="0" tIns="0" rIns="0" bIns="0" anchor="b" anchorCtr="0">
            <a:noAutofit/>
          </a:bodyPr>
          <a:lstStyle/>
          <a:p>
            <a:r>
              <a:rPr lang="en" sz="6600" dirty="0">
                <a:solidFill>
                  <a:schemeClr val="bg1"/>
                </a:solidFill>
                <a:latin typeface="+mj-lt"/>
              </a:rPr>
              <a:t>Introduction  </a:t>
            </a:r>
            <a:endParaRPr sz="6600" dirty="0">
              <a:solidFill>
                <a:schemeClr val="bg1"/>
              </a:solidFill>
              <a:latin typeface="+mj-lt"/>
            </a:endParaRPr>
          </a:p>
        </p:txBody>
      </p:sp>
      <p:sp>
        <p:nvSpPr>
          <p:cNvPr id="180" name="Google Shape;180;p18"/>
          <p:cNvSpPr txBox="1">
            <a:spLocks noGrp="1"/>
          </p:cNvSpPr>
          <p:nvPr>
            <p:ph type="subTitle" idx="1"/>
          </p:nvPr>
        </p:nvSpPr>
        <p:spPr>
          <a:xfrm>
            <a:off x="2387600" y="3704917"/>
            <a:ext cx="7416800" cy="353600"/>
          </a:xfrm>
          <a:prstGeom prst="rect">
            <a:avLst/>
          </a:prstGeom>
        </p:spPr>
        <p:txBody>
          <a:bodyPr spcFirstLastPara="1" wrap="square" lIns="0" tIns="0" rIns="0" bIns="0" anchor="t" anchorCtr="0">
            <a:noAutofit/>
          </a:bodyPr>
          <a:lstStyle/>
          <a:p>
            <a:pPr marL="0" indent="0"/>
            <a:r>
              <a:rPr lang="en-US" dirty="0">
                <a:solidFill>
                  <a:schemeClr val="bg1"/>
                </a:solidFill>
              </a:rPr>
              <a:t>Trainer and Participants’</a:t>
            </a:r>
          </a:p>
          <a:p>
            <a:pPr marL="0" indent="0"/>
            <a:r>
              <a:rPr lang="en-US" dirty="0">
                <a:solidFill>
                  <a:schemeClr val="bg1"/>
                </a:solidFill>
              </a:rPr>
              <a:t> Introductions</a:t>
            </a:r>
          </a:p>
          <a:p>
            <a:pPr marL="0" indent="0"/>
            <a:endParaRPr b="1" dirty="0">
              <a:solidFill>
                <a:schemeClr val="bg1"/>
              </a:solidFill>
            </a:endParaRPr>
          </a:p>
        </p:txBody>
      </p:sp>
    </p:spTree>
    <p:extLst>
      <p:ext uri="{BB962C8B-B14F-4D97-AF65-F5344CB8AC3E}">
        <p14:creationId xmlns:p14="http://schemas.microsoft.com/office/powerpoint/2010/main" val="12375746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84"/>
        <p:cNvGrpSpPr/>
        <p:nvPr/>
      </p:nvGrpSpPr>
      <p:grpSpPr>
        <a:xfrm>
          <a:off x="0" y="0"/>
          <a:ext cx="0" cy="0"/>
          <a:chOff x="0" y="0"/>
          <a:chExt cx="0" cy="0"/>
        </a:xfrm>
      </p:grpSpPr>
      <p:sp>
        <p:nvSpPr>
          <p:cNvPr id="185" name="Google Shape;185;p19"/>
          <p:cNvSpPr txBox="1">
            <a:spLocks noGrp="1"/>
          </p:cNvSpPr>
          <p:nvPr>
            <p:ph type="body" idx="1"/>
          </p:nvPr>
        </p:nvSpPr>
        <p:spPr>
          <a:xfrm>
            <a:off x="2511358" y="1368867"/>
            <a:ext cx="7169285" cy="4120266"/>
          </a:xfrm>
          <a:prstGeom prst="rect">
            <a:avLst/>
          </a:prstGeom>
        </p:spPr>
        <p:txBody>
          <a:bodyPr spcFirstLastPara="1" wrap="square" lIns="0" tIns="0" rIns="0" bIns="0" anchor="ctr" anchorCtr="0">
            <a:noAutofit/>
          </a:bodyPr>
          <a:lstStyle/>
          <a:p>
            <a:pPr marL="0" indent="0">
              <a:buNone/>
            </a:pPr>
            <a:r>
              <a:rPr lang="en-US" sz="6600" b="1" dirty="0">
                <a:solidFill>
                  <a:srgbClr val="002060"/>
                </a:solidFill>
                <a:latin typeface="+mj-lt"/>
              </a:rPr>
              <a:t>Welcome!</a:t>
            </a:r>
          </a:p>
        </p:txBody>
      </p:sp>
    </p:spTree>
    <p:extLst>
      <p:ext uri="{BB962C8B-B14F-4D97-AF65-F5344CB8AC3E}">
        <p14:creationId xmlns:p14="http://schemas.microsoft.com/office/powerpoint/2010/main" val="3837471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171;p17"/>
          <p:cNvSpPr txBox="1">
            <a:spLocks/>
          </p:cNvSpPr>
          <p:nvPr/>
        </p:nvSpPr>
        <p:spPr>
          <a:xfrm>
            <a:off x="1219433" y="2726676"/>
            <a:ext cx="10073197" cy="2126885"/>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accent5"/>
              </a:buClr>
              <a:buSzPts val="2000"/>
              <a:buFont typeface="Merriweather"/>
              <a:buNone/>
              <a:defRPr sz="2000" b="1" i="0" u="none" strike="noStrike" cap="none">
                <a:solidFill>
                  <a:schemeClr val="accent5"/>
                </a:solidFill>
                <a:latin typeface="Merriweather"/>
                <a:ea typeface="Merriweather"/>
                <a:cs typeface="Merriweather"/>
                <a:sym typeface="Merriweather"/>
              </a:defRPr>
            </a:lvl1pPr>
            <a:lvl2pPr marR="0" lvl="1" algn="l" rtl="0">
              <a:lnSpc>
                <a:spcPct val="90000"/>
              </a:lnSpc>
              <a:spcBef>
                <a:spcPts val="0"/>
              </a:spcBef>
              <a:spcAft>
                <a:spcPts val="0"/>
              </a:spcAft>
              <a:buClr>
                <a:schemeClr val="accent5"/>
              </a:buClr>
              <a:buSzPts val="2000"/>
              <a:buFont typeface="Merriweather"/>
              <a:buNone/>
              <a:defRPr sz="2000" b="1" i="0" u="none" strike="noStrike" cap="none">
                <a:solidFill>
                  <a:schemeClr val="accent5"/>
                </a:solidFill>
                <a:latin typeface="Merriweather"/>
                <a:ea typeface="Merriweather"/>
                <a:cs typeface="Merriweather"/>
                <a:sym typeface="Merriweather"/>
              </a:defRPr>
            </a:lvl2pPr>
            <a:lvl3pPr marR="0" lvl="2" algn="l" rtl="0">
              <a:lnSpc>
                <a:spcPct val="90000"/>
              </a:lnSpc>
              <a:spcBef>
                <a:spcPts val="0"/>
              </a:spcBef>
              <a:spcAft>
                <a:spcPts val="0"/>
              </a:spcAft>
              <a:buClr>
                <a:schemeClr val="accent5"/>
              </a:buClr>
              <a:buSzPts val="2000"/>
              <a:buFont typeface="Merriweather"/>
              <a:buNone/>
              <a:defRPr sz="2000" b="1" i="0" u="none" strike="noStrike" cap="none">
                <a:solidFill>
                  <a:schemeClr val="accent5"/>
                </a:solidFill>
                <a:latin typeface="Merriweather"/>
                <a:ea typeface="Merriweather"/>
                <a:cs typeface="Merriweather"/>
                <a:sym typeface="Merriweather"/>
              </a:defRPr>
            </a:lvl3pPr>
            <a:lvl4pPr marR="0" lvl="3" algn="l" rtl="0">
              <a:lnSpc>
                <a:spcPct val="90000"/>
              </a:lnSpc>
              <a:spcBef>
                <a:spcPts val="0"/>
              </a:spcBef>
              <a:spcAft>
                <a:spcPts val="0"/>
              </a:spcAft>
              <a:buClr>
                <a:schemeClr val="accent5"/>
              </a:buClr>
              <a:buSzPts val="2000"/>
              <a:buFont typeface="Merriweather"/>
              <a:buNone/>
              <a:defRPr sz="2000" b="1" i="0" u="none" strike="noStrike" cap="none">
                <a:solidFill>
                  <a:schemeClr val="accent5"/>
                </a:solidFill>
                <a:latin typeface="Merriweather"/>
                <a:ea typeface="Merriweather"/>
                <a:cs typeface="Merriweather"/>
                <a:sym typeface="Merriweather"/>
              </a:defRPr>
            </a:lvl4pPr>
            <a:lvl5pPr marR="0" lvl="4" algn="l" rtl="0">
              <a:lnSpc>
                <a:spcPct val="90000"/>
              </a:lnSpc>
              <a:spcBef>
                <a:spcPts val="0"/>
              </a:spcBef>
              <a:spcAft>
                <a:spcPts val="0"/>
              </a:spcAft>
              <a:buClr>
                <a:schemeClr val="accent5"/>
              </a:buClr>
              <a:buSzPts val="2000"/>
              <a:buFont typeface="Merriweather"/>
              <a:buNone/>
              <a:defRPr sz="2000" b="1" i="0" u="none" strike="noStrike" cap="none">
                <a:solidFill>
                  <a:schemeClr val="accent5"/>
                </a:solidFill>
                <a:latin typeface="Merriweather"/>
                <a:ea typeface="Merriweather"/>
                <a:cs typeface="Merriweather"/>
                <a:sym typeface="Merriweather"/>
              </a:defRPr>
            </a:lvl5pPr>
            <a:lvl6pPr marR="0" lvl="5" algn="l" rtl="0">
              <a:lnSpc>
                <a:spcPct val="90000"/>
              </a:lnSpc>
              <a:spcBef>
                <a:spcPts val="0"/>
              </a:spcBef>
              <a:spcAft>
                <a:spcPts val="0"/>
              </a:spcAft>
              <a:buClr>
                <a:schemeClr val="accent5"/>
              </a:buClr>
              <a:buSzPts val="2000"/>
              <a:buFont typeface="Merriweather"/>
              <a:buNone/>
              <a:defRPr sz="2000" b="1" i="0" u="none" strike="noStrike" cap="none">
                <a:solidFill>
                  <a:schemeClr val="accent5"/>
                </a:solidFill>
                <a:latin typeface="Merriweather"/>
                <a:ea typeface="Merriweather"/>
                <a:cs typeface="Merriweather"/>
                <a:sym typeface="Merriweather"/>
              </a:defRPr>
            </a:lvl6pPr>
            <a:lvl7pPr marR="0" lvl="6" algn="l" rtl="0">
              <a:lnSpc>
                <a:spcPct val="90000"/>
              </a:lnSpc>
              <a:spcBef>
                <a:spcPts val="0"/>
              </a:spcBef>
              <a:spcAft>
                <a:spcPts val="0"/>
              </a:spcAft>
              <a:buClr>
                <a:schemeClr val="accent5"/>
              </a:buClr>
              <a:buSzPts val="2000"/>
              <a:buFont typeface="Merriweather"/>
              <a:buNone/>
              <a:defRPr sz="2000" b="1" i="0" u="none" strike="noStrike" cap="none">
                <a:solidFill>
                  <a:schemeClr val="accent5"/>
                </a:solidFill>
                <a:latin typeface="Merriweather"/>
                <a:ea typeface="Merriweather"/>
                <a:cs typeface="Merriweather"/>
                <a:sym typeface="Merriweather"/>
              </a:defRPr>
            </a:lvl7pPr>
            <a:lvl8pPr marR="0" lvl="7" algn="l" rtl="0">
              <a:lnSpc>
                <a:spcPct val="90000"/>
              </a:lnSpc>
              <a:spcBef>
                <a:spcPts val="0"/>
              </a:spcBef>
              <a:spcAft>
                <a:spcPts val="0"/>
              </a:spcAft>
              <a:buClr>
                <a:schemeClr val="accent5"/>
              </a:buClr>
              <a:buSzPts val="2000"/>
              <a:buFont typeface="Merriweather"/>
              <a:buNone/>
              <a:defRPr sz="2000" b="1" i="0" u="none" strike="noStrike" cap="none">
                <a:solidFill>
                  <a:schemeClr val="accent5"/>
                </a:solidFill>
                <a:latin typeface="Merriweather"/>
                <a:ea typeface="Merriweather"/>
                <a:cs typeface="Merriweather"/>
                <a:sym typeface="Merriweather"/>
              </a:defRPr>
            </a:lvl8pPr>
            <a:lvl9pPr marR="0" lvl="8" algn="l" rtl="0">
              <a:lnSpc>
                <a:spcPct val="90000"/>
              </a:lnSpc>
              <a:spcBef>
                <a:spcPts val="0"/>
              </a:spcBef>
              <a:spcAft>
                <a:spcPts val="0"/>
              </a:spcAft>
              <a:buClr>
                <a:schemeClr val="accent5"/>
              </a:buClr>
              <a:buSzPts val="2000"/>
              <a:buFont typeface="Merriweather"/>
              <a:buNone/>
              <a:defRPr sz="2000" b="1" i="0" u="none" strike="noStrike" cap="none">
                <a:solidFill>
                  <a:schemeClr val="accent5"/>
                </a:solidFill>
                <a:latin typeface="Merriweather"/>
                <a:ea typeface="Merriweather"/>
                <a:cs typeface="Merriweather"/>
                <a:sym typeface="Merriweather"/>
              </a:defRPr>
            </a:lvl9pPr>
          </a:lstStyle>
          <a:p>
            <a:r>
              <a:rPr lang="en-US" sz="5400" kern="0" dirty="0">
                <a:solidFill>
                  <a:srgbClr val="002060"/>
                </a:solidFill>
                <a:latin typeface="+mj-lt"/>
              </a:rPr>
              <a:t>Thinking about the Child and Adult Care Food Program (CACFP), how many age groups are in the infant meal pattern?</a:t>
            </a:r>
          </a:p>
        </p:txBody>
      </p:sp>
    </p:spTree>
    <p:extLst>
      <p:ext uri="{BB962C8B-B14F-4D97-AF65-F5344CB8AC3E}">
        <p14:creationId xmlns:p14="http://schemas.microsoft.com/office/powerpoint/2010/main" val="19795554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79" name="Google Shape;179;p18"/>
          <p:cNvSpPr txBox="1">
            <a:spLocks noGrp="1"/>
          </p:cNvSpPr>
          <p:nvPr>
            <p:ph type="ctrTitle"/>
          </p:nvPr>
        </p:nvSpPr>
        <p:spPr>
          <a:xfrm>
            <a:off x="2387600" y="2799484"/>
            <a:ext cx="7416800" cy="776400"/>
          </a:xfrm>
          <a:prstGeom prst="rect">
            <a:avLst/>
          </a:prstGeom>
        </p:spPr>
        <p:txBody>
          <a:bodyPr spcFirstLastPara="1" wrap="square" lIns="0" tIns="0" rIns="0" bIns="0" anchor="b" anchorCtr="0">
            <a:noAutofit/>
          </a:bodyPr>
          <a:lstStyle/>
          <a:p>
            <a:r>
              <a:rPr lang="en-US" sz="6600" dirty="0">
                <a:solidFill>
                  <a:schemeClr val="bg1"/>
                </a:solidFill>
                <a:latin typeface="+mj-lt"/>
              </a:rPr>
              <a:t>Overview </a:t>
            </a:r>
            <a:endParaRPr sz="6600" dirty="0">
              <a:solidFill>
                <a:schemeClr val="bg1"/>
              </a:solidFill>
              <a:latin typeface="+mj-lt"/>
            </a:endParaRPr>
          </a:p>
        </p:txBody>
      </p:sp>
      <p:sp>
        <p:nvSpPr>
          <p:cNvPr id="180" name="Google Shape;180;p18"/>
          <p:cNvSpPr txBox="1">
            <a:spLocks noGrp="1"/>
          </p:cNvSpPr>
          <p:nvPr>
            <p:ph type="subTitle" idx="1"/>
          </p:nvPr>
        </p:nvSpPr>
        <p:spPr>
          <a:xfrm>
            <a:off x="2387600" y="3704917"/>
            <a:ext cx="7416800" cy="353600"/>
          </a:xfrm>
          <a:prstGeom prst="rect">
            <a:avLst/>
          </a:prstGeom>
        </p:spPr>
        <p:txBody>
          <a:bodyPr spcFirstLastPara="1" wrap="square" lIns="0" tIns="0" rIns="0" bIns="0" anchor="t" anchorCtr="0">
            <a:noAutofit/>
          </a:bodyPr>
          <a:lstStyle/>
          <a:p>
            <a:pPr marL="0" indent="0"/>
            <a:endParaRPr b="1" dirty="0">
              <a:solidFill>
                <a:schemeClr val="bg1"/>
              </a:solidFill>
              <a:latin typeface="+mj-lt"/>
            </a:endParaRPr>
          </a:p>
        </p:txBody>
      </p:sp>
    </p:spTree>
    <p:extLst>
      <p:ext uri="{BB962C8B-B14F-4D97-AF65-F5344CB8AC3E}">
        <p14:creationId xmlns:p14="http://schemas.microsoft.com/office/powerpoint/2010/main" val="16651912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lstStyle/>
          <a:p>
            <a:r>
              <a:rPr lang="en-US" sz="3600" dirty="0">
                <a:solidFill>
                  <a:schemeClr val="tx1">
                    <a:lumMod val="75000"/>
                    <a:lumOff val="25000"/>
                  </a:schemeClr>
                </a:solidFill>
                <a:latin typeface="+mj-lt"/>
              </a:rPr>
              <a:t>Explain what is required for each age group in the infant meal pattern for CACFP. </a:t>
            </a:r>
            <a:endParaRPr lang="en-US" sz="3600" dirty="0">
              <a:solidFill>
                <a:schemeClr val="tx1">
                  <a:lumMod val="75000"/>
                  <a:lumOff val="25000"/>
                </a:schemeClr>
              </a:solidFill>
            </a:endParaRPr>
          </a:p>
        </p:txBody>
      </p:sp>
      <p:sp>
        <p:nvSpPr>
          <p:cNvPr id="3" name="Title 2"/>
          <p:cNvSpPr>
            <a:spLocks noGrp="1"/>
          </p:cNvSpPr>
          <p:nvPr>
            <p:ph type="title"/>
          </p:nvPr>
        </p:nvSpPr>
        <p:spPr/>
        <p:txBody>
          <a:bodyPr/>
          <a:lstStyle/>
          <a:p>
            <a:r>
              <a:rPr lang="en-US" sz="4400" dirty="0"/>
              <a:t>Lesson Objective</a:t>
            </a:r>
            <a:endParaRPr lang="en-US" dirty="0"/>
          </a:p>
        </p:txBody>
      </p:sp>
    </p:spTree>
    <p:extLst>
      <p:ext uri="{BB962C8B-B14F-4D97-AF65-F5344CB8AC3E}">
        <p14:creationId xmlns:p14="http://schemas.microsoft.com/office/powerpoint/2010/main" val="10045233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90"/>
        <p:cNvGrpSpPr/>
        <p:nvPr/>
      </p:nvGrpSpPr>
      <p:grpSpPr>
        <a:xfrm>
          <a:off x="0" y="0"/>
          <a:ext cx="0" cy="0"/>
          <a:chOff x="0" y="0"/>
          <a:chExt cx="0" cy="0"/>
        </a:xfrm>
      </p:grpSpPr>
      <p:sp>
        <p:nvSpPr>
          <p:cNvPr id="191" name="Google Shape;191;p20"/>
          <p:cNvSpPr txBox="1">
            <a:spLocks noGrp="1"/>
          </p:cNvSpPr>
          <p:nvPr>
            <p:ph type="title"/>
          </p:nvPr>
        </p:nvSpPr>
        <p:spPr>
          <a:xfrm>
            <a:off x="1219433" y="661167"/>
            <a:ext cx="8035600" cy="1084000"/>
          </a:xfrm>
          <a:prstGeom prst="rect">
            <a:avLst/>
          </a:prstGeom>
        </p:spPr>
        <p:txBody>
          <a:bodyPr spcFirstLastPara="1" wrap="square" lIns="0" tIns="0" rIns="0" bIns="0" anchor="ctr" anchorCtr="0">
            <a:noAutofit/>
          </a:bodyPr>
          <a:lstStyle/>
          <a:p>
            <a:r>
              <a:rPr lang="en-US" dirty="0"/>
              <a:t>Two Age Groups</a:t>
            </a:r>
          </a:p>
        </p:txBody>
      </p:sp>
      <p:sp>
        <p:nvSpPr>
          <p:cNvPr id="192" name="Google Shape;192;p20"/>
          <p:cNvSpPr txBox="1">
            <a:spLocks noGrp="1"/>
          </p:cNvSpPr>
          <p:nvPr>
            <p:ph type="body" idx="1"/>
          </p:nvPr>
        </p:nvSpPr>
        <p:spPr>
          <a:xfrm>
            <a:off x="1219433" y="2112567"/>
            <a:ext cx="9195428" cy="3999600"/>
          </a:xfrm>
          <a:prstGeom prst="rect">
            <a:avLst/>
          </a:prstGeom>
        </p:spPr>
        <p:txBody>
          <a:bodyPr spcFirstLastPara="1" wrap="square" lIns="0" tIns="0" rIns="0" bIns="0" anchor="t" anchorCtr="0">
            <a:noAutofit/>
          </a:bodyPr>
          <a:lstStyle/>
          <a:p>
            <a:r>
              <a:rPr lang="en-US" dirty="0">
                <a:solidFill>
                  <a:schemeClr val="tx1"/>
                </a:solidFill>
                <a:latin typeface="+mj-lt"/>
              </a:rPr>
              <a:t>Two age groups are 0–5 months and 6–11 months</a:t>
            </a:r>
          </a:p>
          <a:p>
            <a:r>
              <a:rPr lang="en-US" dirty="0">
                <a:solidFill>
                  <a:schemeClr val="tx1"/>
                </a:solidFill>
                <a:latin typeface="+mj-lt"/>
              </a:rPr>
              <a:t>Promotes solely breastfeeding in the first six months</a:t>
            </a:r>
          </a:p>
          <a:p>
            <a:pPr lvl="1"/>
            <a:r>
              <a:rPr lang="en-US" dirty="0">
                <a:solidFill>
                  <a:schemeClr val="tx1"/>
                </a:solidFill>
                <a:latin typeface="+mj-lt"/>
              </a:rPr>
              <a:t>Solid foods may be introduced earlier or later than six months of age if the infant is developmentally ready for solids. </a:t>
            </a:r>
          </a:p>
          <a:p>
            <a:r>
              <a:rPr lang="en-US" dirty="0">
                <a:solidFill>
                  <a:schemeClr val="tx1"/>
                </a:solidFill>
                <a:latin typeface="+mj-lt"/>
              </a:rPr>
              <a:t>Age groups are consistent with the American Academy of Pediatrics (AAP) and the Special Supplemental Nutrition Program for Women, Infants, and Children (WIC)</a:t>
            </a:r>
          </a:p>
          <a:p>
            <a:endParaRPr lang="en-US" dirty="0">
              <a:solidFill>
                <a:schemeClr val="tx1"/>
              </a:solidFill>
              <a:latin typeface="+mj-lt"/>
            </a:endParaRPr>
          </a:p>
        </p:txBody>
      </p:sp>
    </p:spTree>
    <p:extLst>
      <p:ext uri="{BB962C8B-B14F-4D97-AF65-F5344CB8AC3E}">
        <p14:creationId xmlns:p14="http://schemas.microsoft.com/office/powerpoint/2010/main" val="15728900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90"/>
        <p:cNvGrpSpPr/>
        <p:nvPr/>
      </p:nvGrpSpPr>
      <p:grpSpPr>
        <a:xfrm>
          <a:off x="0" y="0"/>
          <a:ext cx="0" cy="0"/>
          <a:chOff x="0" y="0"/>
          <a:chExt cx="0" cy="0"/>
        </a:xfrm>
      </p:grpSpPr>
      <p:sp>
        <p:nvSpPr>
          <p:cNvPr id="191" name="Google Shape;191;p20"/>
          <p:cNvSpPr txBox="1">
            <a:spLocks noGrp="1"/>
          </p:cNvSpPr>
          <p:nvPr>
            <p:ph type="title"/>
          </p:nvPr>
        </p:nvSpPr>
        <p:spPr>
          <a:xfrm>
            <a:off x="997011" y="648811"/>
            <a:ext cx="8035600" cy="1084000"/>
          </a:xfrm>
          <a:prstGeom prst="rect">
            <a:avLst/>
          </a:prstGeom>
        </p:spPr>
        <p:txBody>
          <a:bodyPr spcFirstLastPara="1" wrap="square" lIns="0" tIns="0" rIns="0" bIns="0" anchor="ctr" anchorCtr="0">
            <a:noAutofit/>
          </a:bodyPr>
          <a:lstStyle/>
          <a:p>
            <a:r>
              <a:rPr lang="en-US" dirty="0"/>
              <a:t>Required Components for Each Group</a:t>
            </a:r>
          </a:p>
        </p:txBody>
      </p:sp>
      <p:sp>
        <p:nvSpPr>
          <p:cNvPr id="192" name="Google Shape;192;p20"/>
          <p:cNvSpPr txBox="1">
            <a:spLocks noGrp="1"/>
          </p:cNvSpPr>
          <p:nvPr>
            <p:ph type="body" idx="1"/>
          </p:nvPr>
        </p:nvSpPr>
        <p:spPr>
          <a:xfrm>
            <a:off x="1219433" y="2112567"/>
            <a:ext cx="9332800" cy="3999600"/>
          </a:xfrm>
          <a:prstGeom prst="rect">
            <a:avLst/>
          </a:prstGeom>
        </p:spPr>
        <p:txBody>
          <a:bodyPr spcFirstLastPara="1" wrap="square" lIns="0" tIns="0" rIns="0" bIns="0" anchor="t" anchorCtr="0">
            <a:noAutofit/>
          </a:bodyPr>
          <a:lstStyle/>
          <a:p>
            <a:r>
              <a:rPr lang="en-US" dirty="0">
                <a:latin typeface="+mj-lt"/>
              </a:rPr>
              <a:t>0–5-month age group is only breast milk and/or iron-fortified formula</a:t>
            </a:r>
          </a:p>
          <a:p>
            <a:pPr lvl="1"/>
            <a:r>
              <a:rPr lang="en-US" dirty="0">
                <a:solidFill>
                  <a:srgbClr val="002060"/>
                </a:solidFill>
                <a:latin typeface="+mj-lt"/>
              </a:rPr>
              <a:t>serving size is 4–6 fluid ounces </a:t>
            </a:r>
          </a:p>
          <a:p>
            <a:r>
              <a:rPr lang="en-US" dirty="0">
                <a:latin typeface="+mj-lt"/>
              </a:rPr>
              <a:t>6–11-month age group is breast milk and/or iron-fortified formula and solid foods</a:t>
            </a:r>
          </a:p>
          <a:p>
            <a:pPr lvl="1"/>
            <a:r>
              <a:rPr lang="en-US" dirty="0">
                <a:solidFill>
                  <a:srgbClr val="002060"/>
                </a:solidFill>
                <a:latin typeface="+mj-lt"/>
              </a:rPr>
              <a:t>serving size is 6–8 fluid ounces </a:t>
            </a:r>
          </a:p>
          <a:p>
            <a:r>
              <a:rPr lang="en-US" dirty="0">
                <a:latin typeface="+mj-lt"/>
              </a:rPr>
              <a:t>Once a child is deemed developmentally ready, they must be served solid foods</a:t>
            </a:r>
          </a:p>
          <a:p>
            <a:pPr lvl="1"/>
            <a:r>
              <a:rPr lang="en-US" dirty="0">
                <a:solidFill>
                  <a:srgbClr val="002060"/>
                </a:solidFill>
                <a:latin typeface="+mj-lt"/>
              </a:rPr>
              <a:t>Juice is not allowed to be served to infants in either age group</a:t>
            </a:r>
          </a:p>
          <a:p>
            <a:pPr lvl="1"/>
            <a:r>
              <a:rPr lang="en-US" dirty="0">
                <a:solidFill>
                  <a:srgbClr val="002060"/>
                </a:solidFill>
                <a:latin typeface="+mj-lt"/>
              </a:rPr>
              <a:t>Ready-to-eat cereal is allowed to be served only at snack.</a:t>
            </a:r>
            <a:endParaRPr dirty="0">
              <a:solidFill>
                <a:srgbClr val="002060"/>
              </a:solidFill>
              <a:latin typeface="+mj-lt"/>
            </a:endParaRPr>
          </a:p>
        </p:txBody>
      </p:sp>
    </p:spTree>
    <p:extLst>
      <p:ext uri="{BB962C8B-B14F-4D97-AF65-F5344CB8AC3E}">
        <p14:creationId xmlns:p14="http://schemas.microsoft.com/office/powerpoint/2010/main" val="15293642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Google Shape;198;p21"/>
          <p:cNvSpPr txBox="1">
            <a:spLocks noGrp="1"/>
          </p:cNvSpPr>
          <p:nvPr>
            <p:ph type="ctrTitle" idx="4294967295"/>
          </p:nvPr>
        </p:nvSpPr>
        <p:spPr>
          <a:xfrm>
            <a:off x="2446267" y="3838333"/>
            <a:ext cx="7299600" cy="1546400"/>
          </a:xfrm>
          <a:prstGeom prst="rect">
            <a:avLst/>
          </a:prstGeom>
        </p:spPr>
        <p:txBody>
          <a:bodyPr spcFirstLastPara="1" wrap="square" lIns="0" tIns="0" rIns="0" bIns="0" anchor="ctr" anchorCtr="0">
            <a:noAutofit/>
          </a:bodyPr>
          <a:lstStyle/>
          <a:p>
            <a:pPr algn="ctr"/>
            <a:r>
              <a:rPr lang="en" sz="6600" dirty="0">
                <a:solidFill>
                  <a:srgbClr val="002060"/>
                </a:solidFill>
                <a:latin typeface="+mj-lt"/>
              </a:rPr>
              <a:t>Activity</a:t>
            </a:r>
            <a:endParaRPr sz="8000" dirty="0">
              <a:solidFill>
                <a:srgbClr val="002060"/>
              </a:solidFill>
              <a:latin typeface="+mj-lt"/>
            </a:endParaRPr>
          </a:p>
        </p:txBody>
      </p:sp>
      <p:sp>
        <p:nvSpPr>
          <p:cNvPr id="199" name="Google Shape;199;p21"/>
          <p:cNvSpPr txBox="1">
            <a:spLocks noGrp="1"/>
          </p:cNvSpPr>
          <p:nvPr>
            <p:ph type="subTitle" idx="4294967295"/>
          </p:nvPr>
        </p:nvSpPr>
        <p:spPr>
          <a:xfrm>
            <a:off x="2446267" y="5158340"/>
            <a:ext cx="7299600" cy="1046400"/>
          </a:xfrm>
          <a:prstGeom prst="rect">
            <a:avLst/>
          </a:prstGeom>
        </p:spPr>
        <p:txBody>
          <a:bodyPr spcFirstLastPara="1" wrap="square" lIns="0" tIns="0" rIns="0" bIns="0" anchor="t" anchorCtr="0">
            <a:noAutofit/>
          </a:bodyPr>
          <a:lstStyle/>
          <a:p>
            <a:pPr marL="0" indent="0" algn="ctr">
              <a:spcBef>
                <a:spcPts val="800"/>
              </a:spcBef>
              <a:buNone/>
            </a:pPr>
            <a:r>
              <a:rPr lang="en-US" sz="4000" dirty="0">
                <a:solidFill>
                  <a:srgbClr val="002060"/>
                </a:solidFill>
                <a:latin typeface="+mj-lt"/>
              </a:rPr>
              <a:t>CACFP Infant Age Groups</a:t>
            </a:r>
            <a:endParaRPr sz="4000" dirty="0">
              <a:solidFill>
                <a:srgbClr val="002060"/>
              </a:solidFill>
              <a:latin typeface="+mj-lt"/>
            </a:endParaRPr>
          </a:p>
        </p:txBody>
      </p:sp>
      <p:sp>
        <p:nvSpPr>
          <p:cNvPr id="200" name="Google Shape;200;p21"/>
          <p:cNvSpPr/>
          <p:nvPr/>
        </p:nvSpPr>
        <p:spPr>
          <a:xfrm>
            <a:off x="6467948" y="3129904"/>
            <a:ext cx="413229" cy="394565"/>
          </a:xfrm>
          <a:custGeom>
            <a:avLst/>
            <a:gdLst/>
            <a:ahLst/>
            <a:cxnLst/>
            <a:rect l="l" t="t" r="r" b="b"/>
            <a:pathLst>
              <a:path w="15144" h="14460" extrusionOk="0">
                <a:moveTo>
                  <a:pt x="7572" y="1"/>
                </a:moveTo>
                <a:lnTo>
                  <a:pt x="7499" y="25"/>
                </a:lnTo>
                <a:lnTo>
                  <a:pt x="7401" y="74"/>
                </a:lnTo>
                <a:lnTo>
                  <a:pt x="7328" y="172"/>
                </a:lnTo>
                <a:lnTo>
                  <a:pt x="7255" y="294"/>
                </a:lnTo>
                <a:lnTo>
                  <a:pt x="5594" y="4104"/>
                </a:lnTo>
                <a:lnTo>
                  <a:pt x="5521" y="4226"/>
                </a:lnTo>
                <a:lnTo>
                  <a:pt x="5398" y="4373"/>
                </a:lnTo>
                <a:lnTo>
                  <a:pt x="5276" y="4495"/>
                </a:lnTo>
                <a:lnTo>
                  <a:pt x="5130" y="4617"/>
                </a:lnTo>
                <a:lnTo>
                  <a:pt x="4983" y="4715"/>
                </a:lnTo>
                <a:lnTo>
                  <a:pt x="4812" y="4788"/>
                </a:lnTo>
                <a:lnTo>
                  <a:pt x="4666" y="4861"/>
                </a:lnTo>
                <a:lnTo>
                  <a:pt x="4495" y="4886"/>
                </a:lnTo>
                <a:lnTo>
                  <a:pt x="392" y="5301"/>
                </a:lnTo>
                <a:lnTo>
                  <a:pt x="245" y="5325"/>
                </a:lnTo>
                <a:lnTo>
                  <a:pt x="123" y="5374"/>
                </a:lnTo>
                <a:lnTo>
                  <a:pt x="50" y="5423"/>
                </a:lnTo>
                <a:lnTo>
                  <a:pt x="1" y="5521"/>
                </a:lnTo>
                <a:lnTo>
                  <a:pt x="1" y="5594"/>
                </a:lnTo>
                <a:lnTo>
                  <a:pt x="25" y="5692"/>
                </a:lnTo>
                <a:lnTo>
                  <a:pt x="74" y="5789"/>
                </a:lnTo>
                <a:lnTo>
                  <a:pt x="196" y="5911"/>
                </a:lnTo>
                <a:lnTo>
                  <a:pt x="3274" y="8647"/>
                </a:lnTo>
                <a:lnTo>
                  <a:pt x="3396" y="8769"/>
                </a:lnTo>
                <a:lnTo>
                  <a:pt x="3493" y="8915"/>
                </a:lnTo>
                <a:lnTo>
                  <a:pt x="3567" y="9086"/>
                </a:lnTo>
                <a:lnTo>
                  <a:pt x="3640" y="9257"/>
                </a:lnTo>
                <a:lnTo>
                  <a:pt x="3689" y="9428"/>
                </a:lnTo>
                <a:lnTo>
                  <a:pt x="3713" y="9599"/>
                </a:lnTo>
                <a:lnTo>
                  <a:pt x="3713" y="9770"/>
                </a:lnTo>
                <a:lnTo>
                  <a:pt x="3689" y="9941"/>
                </a:lnTo>
                <a:lnTo>
                  <a:pt x="2810" y="13995"/>
                </a:lnTo>
                <a:lnTo>
                  <a:pt x="2785" y="14142"/>
                </a:lnTo>
                <a:lnTo>
                  <a:pt x="2810" y="14240"/>
                </a:lnTo>
                <a:lnTo>
                  <a:pt x="2834" y="14337"/>
                </a:lnTo>
                <a:lnTo>
                  <a:pt x="2883" y="14411"/>
                </a:lnTo>
                <a:lnTo>
                  <a:pt x="2981" y="14435"/>
                </a:lnTo>
                <a:lnTo>
                  <a:pt x="3078" y="14459"/>
                </a:lnTo>
                <a:lnTo>
                  <a:pt x="3200" y="14411"/>
                </a:lnTo>
                <a:lnTo>
                  <a:pt x="3322" y="14362"/>
                </a:lnTo>
                <a:lnTo>
                  <a:pt x="6888" y="12261"/>
                </a:lnTo>
                <a:lnTo>
                  <a:pt x="7035" y="12188"/>
                </a:lnTo>
                <a:lnTo>
                  <a:pt x="7206" y="12139"/>
                </a:lnTo>
                <a:lnTo>
                  <a:pt x="7401" y="12115"/>
                </a:lnTo>
                <a:lnTo>
                  <a:pt x="7743" y="12115"/>
                </a:lnTo>
                <a:lnTo>
                  <a:pt x="7938" y="12139"/>
                </a:lnTo>
                <a:lnTo>
                  <a:pt x="8109" y="12188"/>
                </a:lnTo>
                <a:lnTo>
                  <a:pt x="8256" y="12261"/>
                </a:lnTo>
                <a:lnTo>
                  <a:pt x="11822" y="14362"/>
                </a:lnTo>
                <a:lnTo>
                  <a:pt x="11944" y="14411"/>
                </a:lnTo>
                <a:lnTo>
                  <a:pt x="12066" y="14459"/>
                </a:lnTo>
                <a:lnTo>
                  <a:pt x="12164" y="14435"/>
                </a:lnTo>
                <a:lnTo>
                  <a:pt x="12261" y="14411"/>
                </a:lnTo>
                <a:lnTo>
                  <a:pt x="12310" y="14337"/>
                </a:lnTo>
                <a:lnTo>
                  <a:pt x="12335" y="14240"/>
                </a:lnTo>
                <a:lnTo>
                  <a:pt x="12359" y="14142"/>
                </a:lnTo>
                <a:lnTo>
                  <a:pt x="12335" y="13995"/>
                </a:lnTo>
                <a:lnTo>
                  <a:pt x="11455" y="9941"/>
                </a:lnTo>
                <a:lnTo>
                  <a:pt x="11431" y="9770"/>
                </a:lnTo>
                <a:lnTo>
                  <a:pt x="11431" y="9599"/>
                </a:lnTo>
                <a:lnTo>
                  <a:pt x="11455" y="9428"/>
                </a:lnTo>
                <a:lnTo>
                  <a:pt x="11504" y="9257"/>
                </a:lnTo>
                <a:lnTo>
                  <a:pt x="11577" y="9086"/>
                </a:lnTo>
                <a:lnTo>
                  <a:pt x="11651" y="8915"/>
                </a:lnTo>
                <a:lnTo>
                  <a:pt x="11748" y="8769"/>
                </a:lnTo>
                <a:lnTo>
                  <a:pt x="11870" y="8647"/>
                </a:lnTo>
                <a:lnTo>
                  <a:pt x="14948" y="5911"/>
                </a:lnTo>
                <a:lnTo>
                  <a:pt x="15070" y="5789"/>
                </a:lnTo>
                <a:lnTo>
                  <a:pt x="15119" y="5692"/>
                </a:lnTo>
                <a:lnTo>
                  <a:pt x="15143" y="5594"/>
                </a:lnTo>
                <a:lnTo>
                  <a:pt x="15143" y="5521"/>
                </a:lnTo>
                <a:lnTo>
                  <a:pt x="15094" y="5423"/>
                </a:lnTo>
                <a:lnTo>
                  <a:pt x="15021" y="5374"/>
                </a:lnTo>
                <a:lnTo>
                  <a:pt x="14899" y="5325"/>
                </a:lnTo>
                <a:lnTo>
                  <a:pt x="14752" y="5301"/>
                </a:lnTo>
                <a:lnTo>
                  <a:pt x="10649" y="4886"/>
                </a:lnTo>
                <a:lnTo>
                  <a:pt x="10478" y="4861"/>
                </a:lnTo>
                <a:lnTo>
                  <a:pt x="10332" y="4788"/>
                </a:lnTo>
                <a:lnTo>
                  <a:pt x="10161" y="4715"/>
                </a:lnTo>
                <a:lnTo>
                  <a:pt x="10014" y="4617"/>
                </a:lnTo>
                <a:lnTo>
                  <a:pt x="9868" y="4495"/>
                </a:lnTo>
                <a:lnTo>
                  <a:pt x="9746" y="4373"/>
                </a:lnTo>
                <a:lnTo>
                  <a:pt x="9624" y="4226"/>
                </a:lnTo>
                <a:lnTo>
                  <a:pt x="9550" y="4104"/>
                </a:lnTo>
                <a:lnTo>
                  <a:pt x="7890" y="294"/>
                </a:lnTo>
                <a:lnTo>
                  <a:pt x="7816" y="172"/>
                </a:lnTo>
                <a:lnTo>
                  <a:pt x="7743" y="74"/>
                </a:lnTo>
                <a:lnTo>
                  <a:pt x="7645" y="25"/>
                </a:lnTo>
                <a:lnTo>
                  <a:pt x="7572" y="1"/>
                </a:lnTo>
                <a:close/>
              </a:path>
            </a:pathLst>
          </a:custGeom>
          <a:solidFill>
            <a:schemeClr val="accent5"/>
          </a:solidFill>
          <a:ln>
            <a:noFill/>
          </a:ln>
          <a:effectLst>
            <a:glow rad="63500">
              <a:schemeClr val="accent4">
                <a:satMod val="175000"/>
                <a:alpha val="40000"/>
              </a:schemeClr>
            </a:glow>
          </a:effectLst>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09" name="Google Shape;209;p21"/>
          <p:cNvSpPr/>
          <p:nvPr/>
        </p:nvSpPr>
        <p:spPr>
          <a:xfrm rot="2466634">
            <a:off x="4380242" y="1257452"/>
            <a:ext cx="574116" cy="548185"/>
          </a:xfrm>
          <a:custGeom>
            <a:avLst/>
            <a:gdLst/>
            <a:ahLst/>
            <a:cxnLst/>
            <a:rect l="l" t="t" r="r" b="b"/>
            <a:pathLst>
              <a:path w="15144" h="14460" extrusionOk="0">
                <a:moveTo>
                  <a:pt x="7572" y="1"/>
                </a:moveTo>
                <a:lnTo>
                  <a:pt x="7499" y="25"/>
                </a:lnTo>
                <a:lnTo>
                  <a:pt x="7401" y="74"/>
                </a:lnTo>
                <a:lnTo>
                  <a:pt x="7328" y="172"/>
                </a:lnTo>
                <a:lnTo>
                  <a:pt x="7255" y="294"/>
                </a:lnTo>
                <a:lnTo>
                  <a:pt x="5594" y="4104"/>
                </a:lnTo>
                <a:lnTo>
                  <a:pt x="5521" y="4226"/>
                </a:lnTo>
                <a:lnTo>
                  <a:pt x="5398" y="4373"/>
                </a:lnTo>
                <a:lnTo>
                  <a:pt x="5276" y="4495"/>
                </a:lnTo>
                <a:lnTo>
                  <a:pt x="5130" y="4617"/>
                </a:lnTo>
                <a:lnTo>
                  <a:pt x="4983" y="4715"/>
                </a:lnTo>
                <a:lnTo>
                  <a:pt x="4812" y="4788"/>
                </a:lnTo>
                <a:lnTo>
                  <a:pt x="4666" y="4861"/>
                </a:lnTo>
                <a:lnTo>
                  <a:pt x="4495" y="4886"/>
                </a:lnTo>
                <a:lnTo>
                  <a:pt x="392" y="5301"/>
                </a:lnTo>
                <a:lnTo>
                  <a:pt x="245" y="5325"/>
                </a:lnTo>
                <a:lnTo>
                  <a:pt x="123" y="5374"/>
                </a:lnTo>
                <a:lnTo>
                  <a:pt x="50" y="5423"/>
                </a:lnTo>
                <a:lnTo>
                  <a:pt x="1" y="5521"/>
                </a:lnTo>
                <a:lnTo>
                  <a:pt x="1" y="5594"/>
                </a:lnTo>
                <a:lnTo>
                  <a:pt x="25" y="5692"/>
                </a:lnTo>
                <a:lnTo>
                  <a:pt x="74" y="5789"/>
                </a:lnTo>
                <a:lnTo>
                  <a:pt x="196" y="5911"/>
                </a:lnTo>
                <a:lnTo>
                  <a:pt x="3274" y="8647"/>
                </a:lnTo>
                <a:lnTo>
                  <a:pt x="3396" y="8769"/>
                </a:lnTo>
                <a:lnTo>
                  <a:pt x="3493" y="8915"/>
                </a:lnTo>
                <a:lnTo>
                  <a:pt x="3567" y="9086"/>
                </a:lnTo>
                <a:lnTo>
                  <a:pt x="3640" y="9257"/>
                </a:lnTo>
                <a:lnTo>
                  <a:pt x="3689" y="9428"/>
                </a:lnTo>
                <a:lnTo>
                  <a:pt x="3713" y="9599"/>
                </a:lnTo>
                <a:lnTo>
                  <a:pt x="3713" y="9770"/>
                </a:lnTo>
                <a:lnTo>
                  <a:pt x="3689" y="9941"/>
                </a:lnTo>
                <a:lnTo>
                  <a:pt x="2810" y="13995"/>
                </a:lnTo>
                <a:lnTo>
                  <a:pt x="2785" y="14142"/>
                </a:lnTo>
                <a:lnTo>
                  <a:pt x="2810" y="14240"/>
                </a:lnTo>
                <a:lnTo>
                  <a:pt x="2834" y="14337"/>
                </a:lnTo>
                <a:lnTo>
                  <a:pt x="2883" y="14411"/>
                </a:lnTo>
                <a:lnTo>
                  <a:pt x="2981" y="14435"/>
                </a:lnTo>
                <a:lnTo>
                  <a:pt x="3078" y="14459"/>
                </a:lnTo>
                <a:lnTo>
                  <a:pt x="3200" y="14411"/>
                </a:lnTo>
                <a:lnTo>
                  <a:pt x="3322" y="14362"/>
                </a:lnTo>
                <a:lnTo>
                  <a:pt x="6888" y="12261"/>
                </a:lnTo>
                <a:lnTo>
                  <a:pt x="7035" y="12188"/>
                </a:lnTo>
                <a:lnTo>
                  <a:pt x="7206" y="12139"/>
                </a:lnTo>
                <a:lnTo>
                  <a:pt x="7401" y="12115"/>
                </a:lnTo>
                <a:lnTo>
                  <a:pt x="7743" y="12115"/>
                </a:lnTo>
                <a:lnTo>
                  <a:pt x="7938" y="12139"/>
                </a:lnTo>
                <a:lnTo>
                  <a:pt x="8109" y="12188"/>
                </a:lnTo>
                <a:lnTo>
                  <a:pt x="8256" y="12261"/>
                </a:lnTo>
                <a:lnTo>
                  <a:pt x="11822" y="14362"/>
                </a:lnTo>
                <a:lnTo>
                  <a:pt x="11944" y="14411"/>
                </a:lnTo>
                <a:lnTo>
                  <a:pt x="12066" y="14459"/>
                </a:lnTo>
                <a:lnTo>
                  <a:pt x="12164" y="14435"/>
                </a:lnTo>
                <a:lnTo>
                  <a:pt x="12261" y="14411"/>
                </a:lnTo>
                <a:lnTo>
                  <a:pt x="12310" y="14337"/>
                </a:lnTo>
                <a:lnTo>
                  <a:pt x="12335" y="14240"/>
                </a:lnTo>
                <a:lnTo>
                  <a:pt x="12359" y="14142"/>
                </a:lnTo>
                <a:lnTo>
                  <a:pt x="12335" y="13995"/>
                </a:lnTo>
                <a:lnTo>
                  <a:pt x="11455" y="9941"/>
                </a:lnTo>
                <a:lnTo>
                  <a:pt x="11431" y="9770"/>
                </a:lnTo>
                <a:lnTo>
                  <a:pt x="11431" y="9599"/>
                </a:lnTo>
                <a:lnTo>
                  <a:pt x="11455" y="9428"/>
                </a:lnTo>
                <a:lnTo>
                  <a:pt x="11504" y="9257"/>
                </a:lnTo>
                <a:lnTo>
                  <a:pt x="11577" y="9086"/>
                </a:lnTo>
                <a:lnTo>
                  <a:pt x="11651" y="8915"/>
                </a:lnTo>
                <a:lnTo>
                  <a:pt x="11748" y="8769"/>
                </a:lnTo>
                <a:lnTo>
                  <a:pt x="11870" y="8647"/>
                </a:lnTo>
                <a:lnTo>
                  <a:pt x="14948" y="5911"/>
                </a:lnTo>
                <a:lnTo>
                  <a:pt x="15070" y="5789"/>
                </a:lnTo>
                <a:lnTo>
                  <a:pt x="15119" y="5692"/>
                </a:lnTo>
                <a:lnTo>
                  <a:pt x="15143" y="5594"/>
                </a:lnTo>
                <a:lnTo>
                  <a:pt x="15143" y="5521"/>
                </a:lnTo>
                <a:lnTo>
                  <a:pt x="15094" y="5423"/>
                </a:lnTo>
                <a:lnTo>
                  <a:pt x="15021" y="5374"/>
                </a:lnTo>
                <a:lnTo>
                  <a:pt x="14899" y="5325"/>
                </a:lnTo>
                <a:lnTo>
                  <a:pt x="14752" y="5301"/>
                </a:lnTo>
                <a:lnTo>
                  <a:pt x="10649" y="4886"/>
                </a:lnTo>
                <a:lnTo>
                  <a:pt x="10478" y="4861"/>
                </a:lnTo>
                <a:lnTo>
                  <a:pt x="10332" y="4788"/>
                </a:lnTo>
                <a:lnTo>
                  <a:pt x="10161" y="4715"/>
                </a:lnTo>
                <a:lnTo>
                  <a:pt x="10014" y="4617"/>
                </a:lnTo>
                <a:lnTo>
                  <a:pt x="9868" y="4495"/>
                </a:lnTo>
                <a:lnTo>
                  <a:pt x="9746" y="4373"/>
                </a:lnTo>
                <a:lnTo>
                  <a:pt x="9624" y="4226"/>
                </a:lnTo>
                <a:lnTo>
                  <a:pt x="9550" y="4104"/>
                </a:lnTo>
                <a:lnTo>
                  <a:pt x="7890" y="294"/>
                </a:lnTo>
                <a:lnTo>
                  <a:pt x="7816" y="172"/>
                </a:lnTo>
                <a:lnTo>
                  <a:pt x="7743" y="74"/>
                </a:lnTo>
                <a:lnTo>
                  <a:pt x="7645" y="25"/>
                </a:lnTo>
                <a:lnTo>
                  <a:pt x="7572" y="1"/>
                </a:lnTo>
                <a:close/>
              </a:path>
            </a:pathLst>
          </a:custGeom>
          <a:solidFill>
            <a:schemeClr val="accent5"/>
          </a:solidFill>
          <a:ln>
            <a:noFill/>
          </a:ln>
          <a:effectLst>
            <a:glow rad="63500">
              <a:schemeClr val="accent4">
                <a:satMod val="175000"/>
                <a:alpha val="40000"/>
              </a:schemeClr>
            </a:glow>
          </a:effectLst>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10" name="Google Shape;210;p21"/>
          <p:cNvSpPr/>
          <p:nvPr/>
        </p:nvSpPr>
        <p:spPr>
          <a:xfrm rot="-1609681">
            <a:off x="5219864" y="1602338"/>
            <a:ext cx="413179" cy="394516"/>
          </a:xfrm>
          <a:custGeom>
            <a:avLst/>
            <a:gdLst/>
            <a:ahLst/>
            <a:cxnLst/>
            <a:rect l="l" t="t" r="r" b="b"/>
            <a:pathLst>
              <a:path w="15144" h="14460" extrusionOk="0">
                <a:moveTo>
                  <a:pt x="7572" y="1"/>
                </a:moveTo>
                <a:lnTo>
                  <a:pt x="7499" y="25"/>
                </a:lnTo>
                <a:lnTo>
                  <a:pt x="7401" y="74"/>
                </a:lnTo>
                <a:lnTo>
                  <a:pt x="7328" y="172"/>
                </a:lnTo>
                <a:lnTo>
                  <a:pt x="7255" y="294"/>
                </a:lnTo>
                <a:lnTo>
                  <a:pt x="5594" y="4104"/>
                </a:lnTo>
                <a:lnTo>
                  <a:pt x="5521" y="4226"/>
                </a:lnTo>
                <a:lnTo>
                  <a:pt x="5398" y="4373"/>
                </a:lnTo>
                <a:lnTo>
                  <a:pt x="5276" y="4495"/>
                </a:lnTo>
                <a:lnTo>
                  <a:pt x="5130" y="4617"/>
                </a:lnTo>
                <a:lnTo>
                  <a:pt x="4983" y="4715"/>
                </a:lnTo>
                <a:lnTo>
                  <a:pt x="4812" y="4788"/>
                </a:lnTo>
                <a:lnTo>
                  <a:pt x="4666" y="4861"/>
                </a:lnTo>
                <a:lnTo>
                  <a:pt x="4495" y="4886"/>
                </a:lnTo>
                <a:lnTo>
                  <a:pt x="392" y="5301"/>
                </a:lnTo>
                <a:lnTo>
                  <a:pt x="245" y="5325"/>
                </a:lnTo>
                <a:lnTo>
                  <a:pt x="123" y="5374"/>
                </a:lnTo>
                <a:lnTo>
                  <a:pt x="50" y="5423"/>
                </a:lnTo>
                <a:lnTo>
                  <a:pt x="1" y="5521"/>
                </a:lnTo>
                <a:lnTo>
                  <a:pt x="1" y="5594"/>
                </a:lnTo>
                <a:lnTo>
                  <a:pt x="25" y="5692"/>
                </a:lnTo>
                <a:lnTo>
                  <a:pt x="74" y="5789"/>
                </a:lnTo>
                <a:lnTo>
                  <a:pt x="196" y="5911"/>
                </a:lnTo>
                <a:lnTo>
                  <a:pt x="3274" y="8647"/>
                </a:lnTo>
                <a:lnTo>
                  <a:pt x="3396" y="8769"/>
                </a:lnTo>
                <a:lnTo>
                  <a:pt x="3493" y="8915"/>
                </a:lnTo>
                <a:lnTo>
                  <a:pt x="3567" y="9086"/>
                </a:lnTo>
                <a:lnTo>
                  <a:pt x="3640" y="9257"/>
                </a:lnTo>
                <a:lnTo>
                  <a:pt x="3689" y="9428"/>
                </a:lnTo>
                <a:lnTo>
                  <a:pt x="3713" y="9599"/>
                </a:lnTo>
                <a:lnTo>
                  <a:pt x="3713" y="9770"/>
                </a:lnTo>
                <a:lnTo>
                  <a:pt x="3689" y="9941"/>
                </a:lnTo>
                <a:lnTo>
                  <a:pt x="2810" y="13995"/>
                </a:lnTo>
                <a:lnTo>
                  <a:pt x="2785" y="14142"/>
                </a:lnTo>
                <a:lnTo>
                  <a:pt x="2810" y="14240"/>
                </a:lnTo>
                <a:lnTo>
                  <a:pt x="2834" y="14337"/>
                </a:lnTo>
                <a:lnTo>
                  <a:pt x="2883" y="14411"/>
                </a:lnTo>
                <a:lnTo>
                  <a:pt x="2981" y="14435"/>
                </a:lnTo>
                <a:lnTo>
                  <a:pt x="3078" y="14459"/>
                </a:lnTo>
                <a:lnTo>
                  <a:pt x="3200" y="14411"/>
                </a:lnTo>
                <a:lnTo>
                  <a:pt x="3322" y="14362"/>
                </a:lnTo>
                <a:lnTo>
                  <a:pt x="6888" y="12261"/>
                </a:lnTo>
                <a:lnTo>
                  <a:pt x="7035" y="12188"/>
                </a:lnTo>
                <a:lnTo>
                  <a:pt x="7206" y="12139"/>
                </a:lnTo>
                <a:lnTo>
                  <a:pt x="7401" y="12115"/>
                </a:lnTo>
                <a:lnTo>
                  <a:pt x="7743" y="12115"/>
                </a:lnTo>
                <a:lnTo>
                  <a:pt x="7938" y="12139"/>
                </a:lnTo>
                <a:lnTo>
                  <a:pt x="8109" y="12188"/>
                </a:lnTo>
                <a:lnTo>
                  <a:pt x="8256" y="12261"/>
                </a:lnTo>
                <a:lnTo>
                  <a:pt x="11822" y="14362"/>
                </a:lnTo>
                <a:lnTo>
                  <a:pt x="11944" y="14411"/>
                </a:lnTo>
                <a:lnTo>
                  <a:pt x="12066" y="14459"/>
                </a:lnTo>
                <a:lnTo>
                  <a:pt x="12164" y="14435"/>
                </a:lnTo>
                <a:lnTo>
                  <a:pt x="12261" y="14411"/>
                </a:lnTo>
                <a:lnTo>
                  <a:pt x="12310" y="14337"/>
                </a:lnTo>
                <a:lnTo>
                  <a:pt x="12335" y="14240"/>
                </a:lnTo>
                <a:lnTo>
                  <a:pt x="12359" y="14142"/>
                </a:lnTo>
                <a:lnTo>
                  <a:pt x="12335" y="13995"/>
                </a:lnTo>
                <a:lnTo>
                  <a:pt x="11455" y="9941"/>
                </a:lnTo>
                <a:lnTo>
                  <a:pt x="11431" y="9770"/>
                </a:lnTo>
                <a:lnTo>
                  <a:pt x="11431" y="9599"/>
                </a:lnTo>
                <a:lnTo>
                  <a:pt x="11455" y="9428"/>
                </a:lnTo>
                <a:lnTo>
                  <a:pt x="11504" y="9257"/>
                </a:lnTo>
                <a:lnTo>
                  <a:pt x="11577" y="9086"/>
                </a:lnTo>
                <a:lnTo>
                  <a:pt x="11651" y="8915"/>
                </a:lnTo>
                <a:lnTo>
                  <a:pt x="11748" y="8769"/>
                </a:lnTo>
                <a:lnTo>
                  <a:pt x="11870" y="8647"/>
                </a:lnTo>
                <a:lnTo>
                  <a:pt x="14948" y="5911"/>
                </a:lnTo>
                <a:lnTo>
                  <a:pt x="15070" y="5789"/>
                </a:lnTo>
                <a:lnTo>
                  <a:pt x="15119" y="5692"/>
                </a:lnTo>
                <a:lnTo>
                  <a:pt x="15143" y="5594"/>
                </a:lnTo>
                <a:lnTo>
                  <a:pt x="15143" y="5521"/>
                </a:lnTo>
                <a:lnTo>
                  <a:pt x="15094" y="5423"/>
                </a:lnTo>
                <a:lnTo>
                  <a:pt x="15021" y="5374"/>
                </a:lnTo>
                <a:lnTo>
                  <a:pt x="14899" y="5325"/>
                </a:lnTo>
                <a:lnTo>
                  <a:pt x="14752" y="5301"/>
                </a:lnTo>
                <a:lnTo>
                  <a:pt x="10649" y="4886"/>
                </a:lnTo>
                <a:lnTo>
                  <a:pt x="10478" y="4861"/>
                </a:lnTo>
                <a:lnTo>
                  <a:pt x="10332" y="4788"/>
                </a:lnTo>
                <a:lnTo>
                  <a:pt x="10161" y="4715"/>
                </a:lnTo>
                <a:lnTo>
                  <a:pt x="10014" y="4617"/>
                </a:lnTo>
                <a:lnTo>
                  <a:pt x="9868" y="4495"/>
                </a:lnTo>
                <a:lnTo>
                  <a:pt x="9746" y="4373"/>
                </a:lnTo>
                <a:lnTo>
                  <a:pt x="9624" y="4226"/>
                </a:lnTo>
                <a:lnTo>
                  <a:pt x="9550" y="4104"/>
                </a:lnTo>
                <a:lnTo>
                  <a:pt x="7890" y="294"/>
                </a:lnTo>
                <a:lnTo>
                  <a:pt x="7816" y="172"/>
                </a:lnTo>
                <a:lnTo>
                  <a:pt x="7743" y="74"/>
                </a:lnTo>
                <a:lnTo>
                  <a:pt x="7645" y="25"/>
                </a:lnTo>
                <a:lnTo>
                  <a:pt x="7572" y="1"/>
                </a:lnTo>
                <a:close/>
              </a:path>
            </a:pathLst>
          </a:custGeom>
          <a:solidFill>
            <a:schemeClr val="accent5"/>
          </a:solidFill>
          <a:ln>
            <a:solidFill>
              <a:schemeClr val="tx1">
                <a:lumMod val="10000"/>
                <a:lumOff val="90000"/>
              </a:schemeClr>
            </a:solidFill>
          </a:ln>
          <a:effectLst>
            <a:glow rad="63500">
              <a:schemeClr val="accent4">
                <a:satMod val="175000"/>
                <a:alpha val="40000"/>
              </a:schemeClr>
            </a:glow>
          </a:effectLst>
        </p:spPr>
        <p:txBody>
          <a:bodyPr spcFirstLastPara="1" wrap="square" lIns="121900" tIns="121900" rIns="121900" bIns="121900" anchor="ctr" anchorCtr="0">
            <a:noAutofit/>
          </a:bodyPr>
          <a:lstStyle/>
          <a:p>
            <a:pPr defTabSz="1219170">
              <a:buClr>
                <a:srgbClr val="000000"/>
              </a:buClr>
            </a:pPr>
            <a:endParaRPr sz="1867" b="1" kern="0">
              <a:ln w="22225">
                <a:solidFill>
                  <a:srgbClr val="02C1D3"/>
                </a:solidFill>
                <a:prstDash val="solid"/>
              </a:ln>
              <a:solidFill>
                <a:srgbClr val="02C1D3">
                  <a:lumMod val="40000"/>
                  <a:lumOff val="60000"/>
                </a:srgbClr>
              </a:solidFill>
              <a:latin typeface="Arial"/>
              <a:cs typeface="Arial"/>
              <a:sym typeface="Arial"/>
            </a:endParaRPr>
          </a:p>
        </p:txBody>
      </p:sp>
      <p:sp>
        <p:nvSpPr>
          <p:cNvPr id="211" name="Google Shape;211;p21"/>
          <p:cNvSpPr/>
          <p:nvPr/>
        </p:nvSpPr>
        <p:spPr>
          <a:xfrm rot="2926628">
            <a:off x="7724934" y="1914888"/>
            <a:ext cx="309396" cy="295421"/>
          </a:xfrm>
          <a:custGeom>
            <a:avLst/>
            <a:gdLst/>
            <a:ahLst/>
            <a:cxnLst/>
            <a:rect l="l" t="t" r="r" b="b"/>
            <a:pathLst>
              <a:path w="15144" h="14460" extrusionOk="0">
                <a:moveTo>
                  <a:pt x="7572" y="1"/>
                </a:moveTo>
                <a:lnTo>
                  <a:pt x="7499" y="25"/>
                </a:lnTo>
                <a:lnTo>
                  <a:pt x="7401" y="74"/>
                </a:lnTo>
                <a:lnTo>
                  <a:pt x="7328" y="172"/>
                </a:lnTo>
                <a:lnTo>
                  <a:pt x="7255" y="294"/>
                </a:lnTo>
                <a:lnTo>
                  <a:pt x="5594" y="4104"/>
                </a:lnTo>
                <a:lnTo>
                  <a:pt x="5521" y="4226"/>
                </a:lnTo>
                <a:lnTo>
                  <a:pt x="5398" y="4373"/>
                </a:lnTo>
                <a:lnTo>
                  <a:pt x="5276" y="4495"/>
                </a:lnTo>
                <a:lnTo>
                  <a:pt x="5130" y="4617"/>
                </a:lnTo>
                <a:lnTo>
                  <a:pt x="4983" y="4715"/>
                </a:lnTo>
                <a:lnTo>
                  <a:pt x="4812" y="4788"/>
                </a:lnTo>
                <a:lnTo>
                  <a:pt x="4666" y="4861"/>
                </a:lnTo>
                <a:lnTo>
                  <a:pt x="4495" y="4886"/>
                </a:lnTo>
                <a:lnTo>
                  <a:pt x="392" y="5301"/>
                </a:lnTo>
                <a:lnTo>
                  <a:pt x="245" y="5325"/>
                </a:lnTo>
                <a:lnTo>
                  <a:pt x="123" y="5374"/>
                </a:lnTo>
                <a:lnTo>
                  <a:pt x="50" y="5423"/>
                </a:lnTo>
                <a:lnTo>
                  <a:pt x="1" y="5521"/>
                </a:lnTo>
                <a:lnTo>
                  <a:pt x="1" y="5594"/>
                </a:lnTo>
                <a:lnTo>
                  <a:pt x="25" y="5692"/>
                </a:lnTo>
                <a:lnTo>
                  <a:pt x="74" y="5789"/>
                </a:lnTo>
                <a:lnTo>
                  <a:pt x="196" y="5911"/>
                </a:lnTo>
                <a:lnTo>
                  <a:pt x="3274" y="8647"/>
                </a:lnTo>
                <a:lnTo>
                  <a:pt x="3396" y="8769"/>
                </a:lnTo>
                <a:lnTo>
                  <a:pt x="3493" y="8915"/>
                </a:lnTo>
                <a:lnTo>
                  <a:pt x="3567" y="9086"/>
                </a:lnTo>
                <a:lnTo>
                  <a:pt x="3640" y="9257"/>
                </a:lnTo>
                <a:lnTo>
                  <a:pt x="3689" y="9428"/>
                </a:lnTo>
                <a:lnTo>
                  <a:pt x="3713" y="9599"/>
                </a:lnTo>
                <a:lnTo>
                  <a:pt x="3713" y="9770"/>
                </a:lnTo>
                <a:lnTo>
                  <a:pt x="3689" y="9941"/>
                </a:lnTo>
                <a:lnTo>
                  <a:pt x="2810" y="13995"/>
                </a:lnTo>
                <a:lnTo>
                  <a:pt x="2785" y="14142"/>
                </a:lnTo>
                <a:lnTo>
                  <a:pt x="2810" y="14240"/>
                </a:lnTo>
                <a:lnTo>
                  <a:pt x="2834" y="14337"/>
                </a:lnTo>
                <a:lnTo>
                  <a:pt x="2883" y="14411"/>
                </a:lnTo>
                <a:lnTo>
                  <a:pt x="2981" y="14435"/>
                </a:lnTo>
                <a:lnTo>
                  <a:pt x="3078" y="14459"/>
                </a:lnTo>
                <a:lnTo>
                  <a:pt x="3200" y="14411"/>
                </a:lnTo>
                <a:lnTo>
                  <a:pt x="3322" y="14362"/>
                </a:lnTo>
                <a:lnTo>
                  <a:pt x="6888" y="12261"/>
                </a:lnTo>
                <a:lnTo>
                  <a:pt x="7035" y="12188"/>
                </a:lnTo>
                <a:lnTo>
                  <a:pt x="7206" y="12139"/>
                </a:lnTo>
                <a:lnTo>
                  <a:pt x="7401" y="12115"/>
                </a:lnTo>
                <a:lnTo>
                  <a:pt x="7743" y="12115"/>
                </a:lnTo>
                <a:lnTo>
                  <a:pt x="7938" y="12139"/>
                </a:lnTo>
                <a:lnTo>
                  <a:pt x="8109" y="12188"/>
                </a:lnTo>
                <a:lnTo>
                  <a:pt x="8256" y="12261"/>
                </a:lnTo>
                <a:lnTo>
                  <a:pt x="11822" y="14362"/>
                </a:lnTo>
                <a:lnTo>
                  <a:pt x="11944" y="14411"/>
                </a:lnTo>
                <a:lnTo>
                  <a:pt x="12066" y="14459"/>
                </a:lnTo>
                <a:lnTo>
                  <a:pt x="12164" y="14435"/>
                </a:lnTo>
                <a:lnTo>
                  <a:pt x="12261" y="14411"/>
                </a:lnTo>
                <a:lnTo>
                  <a:pt x="12310" y="14337"/>
                </a:lnTo>
                <a:lnTo>
                  <a:pt x="12335" y="14240"/>
                </a:lnTo>
                <a:lnTo>
                  <a:pt x="12359" y="14142"/>
                </a:lnTo>
                <a:lnTo>
                  <a:pt x="12335" y="13995"/>
                </a:lnTo>
                <a:lnTo>
                  <a:pt x="11455" y="9941"/>
                </a:lnTo>
                <a:lnTo>
                  <a:pt x="11431" y="9770"/>
                </a:lnTo>
                <a:lnTo>
                  <a:pt x="11431" y="9599"/>
                </a:lnTo>
                <a:lnTo>
                  <a:pt x="11455" y="9428"/>
                </a:lnTo>
                <a:lnTo>
                  <a:pt x="11504" y="9257"/>
                </a:lnTo>
                <a:lnTo>
                  <a:pt x="11577" y="9086"/>
                </a:lnTo>
                <a:lnTo>
                  <a:pt x="11651" y="8915"/>
                </a:lnTo>
                <a:lnTo>
                  <a:pt x="11748" y="8769"/>
                </a:lnTo>
                <a:lnTo>
                  <a:pt x="11870" y="8647"/>
                </a:lnTo>
                <a:lnTo>
                  <a:pt x="14948" y="5911"/>
                </a:lnTo>
                <a:lnTo>
                  <a:pt x="15070" y="5789"/>
                </a:lnTo>
                <a:lnTo>
                  <a:pt x="15119" y="5692"/>
                </a:lnTo>
                <a:lnTo>
                  <a:pt x="15143" y="5594"/>
                </a:lnTo>
                <a:lnTo>
                  <a:pt x="15143" y="5521"/>
                </a:lnTo>
                <a:lnTo>
                  <a:pt x="15094" y="5423"/>
                </a:lnTo>
                <a:lnTo>
                  <a:pt x="15021" y="5374"/>
                </a:lnTo>
                <a:lnTo>
                  <a:pt x="14899" y="5325"/>
                </a:lnTo>
                <a:lnTo>
                  <a:pt x="14752" y="5301"/>
                </a:lnTo>
                <a:lnTo>
                  <a:pt x="10649" y="4886"/>
                </a:lnTo>
                <a:lnTo>
                  <a:pt x="10478" y="4861"/>
                </a:lnTo>
                <a:lnTo>
                  <a:pt x="10332" y="4788"/>
                </a:lnTo>
                <a:lnTo>
                  <a:pt x="10161" y="4715"/>
                </a:lnTo>
                <a:lnTo>
                  <a:pt x="10014" y="4617"/>
                </a:lnTo>
                <a:lnTo>
                  <a:pt x="9868" y="4495"/>
                </a:lnTo>
                <a:lnTo>
                  <a:pt x="9746" y="4373"/>
                </a:lnTo>
                <a:lnTo>
                  <a:pt x="9624" y="4226"/>
                </a:lnTo>
                <a:lnTo>
                  <a:pt x="9550" y="4104"/>
                </a:lnTo>
                <a:lnTo>
                  <a:pt x="7890" y="294"/>
                </a:lnTo>
                <a:lnTo>
                  <a:pt x="7816" y="172"/>
                </a:lnTo>
                <a:lnTo>
                  <a:pt x="7743" y="74"/>
                </a:lnTo>
                <a:lnTo>
                  <a:pt x="7645" y="25"/>
                </a:lnTo>
                <a:lnTo>
                  <a:pt x="7572" y="1"/>
                </a:lnTo>
                <a:close/>
              </a:path>
            </a:pathLst>
          </a:custGeom>
          <a:solidFill>
            <a:schemeClr val="accent5"/>
          </a:solidFill>
          <a:ln>
            <a:noFill/>
          </a:ln>
          <a:effectLst>
            <a:glow rad="63500">
              <a:schemeClr val="accent4">
                <a:satMod val="175000"/>
                <a:alpha val="40000"/>
              </a:schemeClr>
            </a:glow>
          </a:effectLst>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12" name="Google Shape;212;p21"/>
          <p:cNvSpPr/>
          <p:nvPr/>
        </p:nvSpPr>
        <p:spPr>
          <a:xfrm rot="-1608938">
            <a:off x="6437383" y="443774"/>
            <a:ext cx="278740" cy="266151"/>
          </a:xfrm>
          <a:custGeom>
            <a:avLst/>
            <a:gdLst/>
            <a:ahLst/>
            <a:cxnLst/>
            <a:rect l="l" t="t" r="r" b="b"/>
            <a:pathLst>
              <a:path w="15144" h="14460" extrusionOk="0">
                <a:moveTo>
                  <a:pt x="7572" y="1"/>
                </a:moveTo>
                <a:lnTo>
                  <a:pt x="7499" y="25"/>
                </a:lnTo>
                <a:lnTo>
                  <a:pt x="7401" y="74"/>
                </a:lnTo>
                <a:lnTo>
                  <a:pt x="7328" y="172"/>
                </a:lnTo>
                <a:lnTo>
                  <a:pt x="7255" y="294"/>
                </a:lnTo>
                <a:lnTo>
                  <a:pt x="5594" y="4104"/>
                </a:lnTo>
                <a:lnTo>
                  <a:pt x="5521" y="4226"/>
                </a:lnTo>
                <a:lnTo>
                  <a:pt x="5398" y="4373"/>
                </a:lnTo>
                <a:lnTo>
                  <a:pt x="5276" y="4495"/>
                </a:lnTo>
                <a:lnTo>
                  <a:pt x="5130" y="4617"/>
                </a:lnTo>
                <a:lnTo>
                  <a:pt x="4983" y="4715"/>
                </a:lnTo>
                <a:lnTo>
                  <a:pt x="4812" y="4788"/>
                </a:lnTo>
                <a:lnTo>
                  <a:pt x="4666" y="4861"/>
                </a:lnTo>
                <a:lnTo>
                  <a:pt x="4495" y="4886"/>
                </a:lnTo>
                <a:lnTo>
                  <a:pt x="392" y="5301"/>
                </a:lnTo>
                <a:lnTo>
                  <a:pt x="245" y="5325"/>
                </a:lnTo>
                <a:lnTo>
                  <a:pt x="123" y="5374"/>
                </a:lnTo>
                <a:lnTo>
                  <a:pt x="50" y="5423"/>
                </a:lnTo>
                <a:lnTo>
                  <a:pt x="1" y="5521"/>
                </a:lnTo>
                <a:lnTo>
                  <a:pt x="1" y="5594"/>
                </a:lnTo>
                <a:lnTo>
                  <a:pt x="25" y="5692"/>
                </a:lnTo>
                <a:lnTo>
                  <a:pt x="74" y="5789"/>
                </a:lnTo>
                <a:lnTo>
                  <a:pt x="196" y="5911"/>
                </a:lnTo>
                <a:lnTo>
                  <a:pt x="3274" y="8647"/>
                </a:lnTo>
                <a:lnTo>
                  <a:pt x="3396" y="8769"/>
                </a:lnTo>
                <a:lnTo>
                  <a:pt x="3493" y="8915"/>
                </a:lnTo>
                <a:lnTo>
                  <a:pt x="3567" y="9086"/>
                </a:lnTo>
                <a:lnTo>
                  <a:pt x="3640" y="9257"/>
                </a:lnTo>
                <a:lnTo>
                  <a:pt x="3689" y="9428"/>
                </a:lnTo>
                <a:lnTo>
                  <a:pt x="3713" y="9599"/>
                </a:lnTo>
                <a:lnTo>
                  <a:pt x="3713" y="9770"/>
                </a:lnTo>
                <a:lnTo>
                  <a:pt x="3689" y="9941"/>
                </a:lnTo>
                <a:lnTo>
                  <a:pt x="2810" y="13995"/>
                </a:lnTo>
                <a:lnTo>
                  <a:pt x="2785" y="14142"/>
                </a:lnTo>
                <a:lnTo>
                  <a:pt x="2810" y="14240"/>
                </a:lnTo>
                <a:lnTo>
                  <a:pt x="2834" y="14337"/>
                </a:lnTo>
                <a:lnTo>
                  <a:pt x="2883" y="14411"/>
                </a:lnTo>
                <a:lnTo>
                  <a:pt x="2981" y="14435"/>
                </a:lnTo>
                <a:lnTo>
                  <a:pt x="3078" y="14459"/>
                </a:lnTo>
                <a:lnTo>
                  <a:pt x="3200" y="14411"/>
                </a:lnTo>
                <a:lnTo>
                  <a:pt x="3322" y="14362"/>
                </a:lnTo>
                <a:lnTo>
                  <a:pt x="6888" y="12261"/>
                </a:lnTo>
                <a:lnTo>
                  <a:pt x="7035" y="12188"/>
                </a:lnTo>
                <a:lnTo>
                  <a:pt x="7206" y="12139"/>
                </a:lnTo>
                <a:lnTo>
                  <a:pt x="7401" y="12115"/>
                </a:lnTo>
                <a:lnTo>
                  <a:pt x="7743" y="12115"/>
                </a:lnTo>
                <a:lnTo>
                  <a:pt x="7938" y="12139"/>
                </a:lnTo>
                <a:lnTo>
                  <a:pt x="8109" y="12188"/>
                </a:lnTo>
                <a:lnTo>
                  <a:pt x="8256" y="12261"/>
                </a:lnTo>
                <a:lnTo>
                  <a:pt x="11822" y="14362"/>
                </a:lnTo>
                <a:lnTo>
                  <a:pt x="11944" y="14411"/>
                </a:lnTo>
                <a:lnTo>
                  <a:pt x="12066" y="14459"/>
                </a:lnTo>
                <a:lnTo>
                  <a:pt x="12164" y="14435"/>
                </a:lnTo>
                <a:lnTo>
                  <a:pt x="12261" y="14411"/>
                </a:lnTo>
                <a:lnTo>
                  <a:pt x="12310" y="14337"/>
                </a:lnTo>
                <a:lnTo>
                  <a:pt x="12335" y="14240"/>
                </a:lnTo>
                <a:lnTo>
                  <a:pt x="12359" y="14142"/>
                </a:lnTo>
                <a:lnTo>
                  <a:pt x="12335" y="13995"/>
                </a:lnTo>
                <a:lnTo>
                  <a:pt x="11455" y="9941"/>
                </a:lnTo>
                <a:lnTo>
                  <a:pt x="11431" y="9770"/>
                </a:lnTo>
                <a:lnTo>
                  <a:pt x="11431" y="9599"/>
                </a:lnTo>
                <a:lnTo>
                  <a:pt x="11455" y="9428"/>
                </a:lnTo>
                <a:lnTo>
                  <a:pt x="11504" y="9257"/>
                </a:lnTo>
                <a:lnTo>
                  <a:pt x="11577" y="9086"/>
                </a:lnTo>
                <a:lnTo>
                  <a:pt x="11651" y="8915"/>
                </a:lnTo>
                <a:lnTo>
                  <a:pt x="11748" y="8769"/>
                </a:lnTo>
                <a:lnTo>
                  <a:pt x="11870" y="8647"/>
                </a:lnTo>
                <a:lnTo>
                  <a:pt x="14948" y="5911"/>
                </a:lnTo>
                <a:lnTo>
                  <a:pt x="15070" y="5789"/>
                </a:lnTo>
                <a:lnTo>
                  <a:pt x="15119" y="5692"/>
                </a:lnTo>
                <a:lnTo>
                  <a:pt x="15143" y="5594"/>
                </a:lnTo>
                <a:lnTo>
                  <a:pt x="15143" y="5521"/>
                </a:lnTo>
                <a:lnTo>
                  <a:pt x="15094" y="5423"/>
                </a:lnTo>
                <a:lnTo>
                  <a:pt x="15021" y="5374"/>
                </a:lnTo>
                <a:lnTo>
                  <a:pt x="14899" y="5325"/>
                </a:lnTo>
                <a:lnTo>
                  <a:pt x="14752" y="5301"/>
                </a:lnTo>
                <a:lnTo>
                  <a:pt x="10649" y="4886"/>
                </a:lnTo>
                <a:lnTo>
                  <a:pt x="10478" y="4861"/>
                </a:lnTo>
                <a:lnTo>
                  <a:pt x="10332" y="4788"/>
                </a:lnTo>
                <a:lnTo>
                  <a:pt x="10161" y="4715"/>
                </a:lnTo>
                <a:lnTo>
                  <a:pt x="10014" y="4617"/>
                </a:lnTo>
                <a:lnTo>
                  <a:pt x="9868" y="4495"/>
                </a:lnTo>
                <a:lnTo>
                  <a:pt x="9746" y="4373"/>
                </a:lnTo>
                <a:lnTo>
                  <a:pt x="9624" y="4226"/>
                </a:lnTo>
                <a:lnTo>
                  <a:pt x="9550" y="4104"/>
                </a:lnTo>
                <a:lnTo>
                  <a:pt x="7890" y="294"/>
                </a:lnTo>
                <a:lnTo>
                  <a:pt x="7816" y="172"/>
                </a:lnTo>
                <a:lnTo>
                  <a:pt x="7743" y="74"/>
                </a:lnTo>
                <a:lnTo>
                  <a:pt x="7645" y="25"/>
                </a:lnTo>
                <a:lnTo>
                  <a:pt x="7572" y="1"/>
                </a:lnTo>
                <a:close/>
              </a:path>
            </a:pathLst>
          </a:custGeom>
          <a:solidFill>
            <a:schemeClr val="accent5"/>
          </a:solidFill>
          <a:ln>
            <a:noFill/>
          </a:ln>
          <a:effectLst>
            <a:glow rad="63500">
              <a:schemeClr val="accent4">
                <a:satMod val="175000"/>
                <a:alpha val="40000"/>
              </a:schemeClr>
            </a:glow>
          </a:effectLst>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grpSp>
        <p:nvGrpSpPr>
          <p:cNvPr id="18" name="Google Shape;476;p40"/>
          <p:cNvGrpSpPr/>
          <p:nvPr/>
        </p:nvGrpSpPr>
        <p:grpSpPr>
          <a:xfrm>
            <a:off x="5896121" y="911668"/>
            <a:ext cx="1570519" cy="2030267"/>
            <a:chOff x="584925" y="922575"/>
            <a:chExt cx="415200" cy="502525"/>
          </a:xfrm>
          <a:solidFill>
            <a:schemeClr val="accent5"/>
          </a:solidFill>
        </p:grpSpPr>
        <p:sp>
          <p:nvSpPr>
            <p:cNvPr id="19" name="Google Shape;477;p40"/>
            <p:cNvSpPr/>
            <p:nvPr/>
          </p:nvSpPr>
          <p:spPr>
            <a:xfrm>
              <a:off x="584925" y="961025"/>
              <a:ext cx="378575" cy="464075"/>
            </a:xfrm>
            <a:custGeom>
              <a:avLst/>
              <a:gdLst/>
              <a:ahLst/>
              <a:cxnLst/>
              <a:rect l="l" t="t" r="r" b="b"/>
              <a:pathLst>
                <a:path w="15143" h="18563" extrusionOk="0">
                  <a:moveTo>
                    <a:pt x="782" y="1"/>
                  </a:moveTo>
                  <a:lnTo>
                    <a:pt x="635" y="25"/>
                  </a:lnTo>
                  <a:lnTo>
                    <a:pt x="489" y="50"/>
                  </a:lnTo>
                  <a:lnTo>
                    <a:pt x="342" y="123"/>
                  </a:lnTo>
                  <a:lnTo>
                    <a:pt x="220" y="196"/>
                  </a:lnTo>
                  <a:lnTo>
                    <a:pt x="122" y="294"/>
                  </a:lnTo>
                  <a:lnTo>
                    <a:pt x="73" y="416"/>
                  </a:lnTo>
                  <a:lnTo>
                    <a:pt x="24" y="563"/>
                  </a:lnTo>
                  <a:lnTo>
                    <a:pt x="0" y="709"/>
                  </a:lnTo>
                  <a:lnTo>
                    <a:pt x="0" y="17708"/>
                  </a:lnTo>
                  <a:lnTo>
                    <a:pt x="24" y="17879"/>
                  </a:lnTo>
                  <a:lnTo>
                    <a:pt x="73" y="18025"/>
                  </a:lnTo>
                  <a:lnTo>
                    <a:pt x="122" y="18172"/>
                  </a:lnTo>
                  <a:lnTo>
                    <a:pt x="220" y="18294"/>
                  </a:lnTo>
                  <a:lnTo>
                    <a:pt x="342" y="18416"/>
                  </a:lnTo>
                  <a:lnTo>
                    <a:pt x="489" y="18489"/>
                  </a:lnTo>
                  <a:lnTo>
                    <a:pt x="635" y="18538"/>
                  </a:lnTo>
                  <a:lnTo>
                    <a:pt x="782" y="18562"/>
                  </a:lnTo>
                  <a:lnTo>
                    <a:pt x="14361" y="18562"/>
                  </a:lnTo>
                  <a:lnTo>
                    <a:pt x="14507" y="18538"/>
                  </a:lnTo>
                  <a:lnTo>
                    <a:pt x="14654" y="18489"/>
                  </a:lnTo>
                  <a:lnTo>
                    <a:pt x="14800" y="18416"/>
                  </a:lnTo>
                  <a:lnTo>
                    <a:pt x="14923" y="18294"/>
                  </a:lnTo>
                  <a:lnTo>
                    <a:pt x="15020" y="18172"/>
                  </a:lnTo>
                  <a:lnTo>
                    <a:pt x="15069" y="18025"/>
                  </a:lnTo>
                  <a:lnTo>
                    <a:pt x="15118" y="17879"/>
                  </a:lnTo>
                  <a:lnTo>
                    <a:pt x="15142" y="17708"/>
                  </a:lnTo>
                  <a:lnTo>
                    <a:pt x="15142" y="17586"/>
                  </a:lnTo>
                  <a:lnTo>
                    <a:pt x="1759" y="17586"/>
                  </a:lnTo>
                  <a:lnTo>
                    <a:pt x="1612" y="17561"/>
                  </a:lnTo>
                  <a:lnTo>
                    <a:pt x="1465" y="17512"/>
                  </a:lnTo>
                  <a:lnTo>
                    <a:pt x="1319" y="17439"/>
                  </a:lnTo>
                  <a:lnTo>
                    <a:pt x="1197" y="17317"/>
                  </a:lnTo>
                  <a:lnTo>
                    <a:pt x="1099" y="17195"/>
                  </a:lnTo>
                  <a:lnTo>
                    <a:pt x="1050" y="17048"/>
                  </a:lnTo>
                  <a:lnTo>
                    <a:pt x="1001" y="16902"/>
                  </a:lnTo>
                  <a:lnTo>
                    <a:pt x="977" y="16731"/>
                  </a:lnTo>
                  <a:lnTo>
                    <a:pt x="977" y="1"/>
                  </a:lnTo>
                  <a:close/>
                </a:path>
              </a:pathLst>
            </a:custGeom>
            <a:grpFill/>
            <a:ln>
              <a:solidFill>
                <a:schemeClr val="accent5"/>
              </a:solidFill>
            </a:ln>
          </p:spPr>
          <p:txBody>
            <a:bodyPr spcFirstLastPara="1" wrap="square" lIns="121900" tIns="121900" rIns="121900" bIns="121900" anchor="ctr" anchorCtr="0">
              <a:noAutofit/>
            </a:bodyPr>
            <a:lstStyle/>
            <a:p>
              <a:pPr defTabSz="1219170">
                <a:buClr>
                  <a:srgbClr val="000000"/>
                </a:buClr>
              </a:pPr>
              <a:endParaRPr sz="1867" kern="0">
                <a:solidFill>
                  <a:srgbClr val="061E3A"/>
                </a:solidFill>
                <a:latin typeface="Arial"/>
                <a:cs typeface="Arial"/>
                <a:sym typeface="Arial"/>
              </a:endParaRPr>
            </a:p>
          </p:txBody>
        </p:sp>
        <p:sp>
          <p:nvSpPr>
            <p:cNvPr id="20" name="Google Shape;478;p40"/>
            <p:cNvSpPr/>
            <p:nvPr/>
          </p:nvSpPr>
          <p:spPr>
            <a:xfrm>
              <a:off x="621550" y="922575"/>
              <a:ext cx="378575" cy="464050"/>
            </a:xfrm>
            <a:custGeom>
              <a:avLst/>
              <a:gdLst/>
              <a:ahLst/>
              <a:cxnLst/>
              <a:rect l="l" t="t" r="r" b="b"/>
              <a:pathLst>
                <a:path w="15143" h="18562" extrusionOk="0">
                  <a:moveTo>
                    <a:pt x="13140" y="6472"/>
                  </a:moveTo>
                  <a:lnTo>
                    <a:pt x="13238" y="6497"/>
                  </a:lnTo>
                  <a:lnTo>
                    <a:pt x="13311" y="6546"/>
                  </a:lnTo>
                  <a:lnTo>
                    <a:pt x="13360" y="6619"/>
                  </a:lnTo>
                  <a:lnTo>
                    <a:pt x="13384" y="6717"/>
                  </a:lnTo>
                  <a:lnTo>
                    <a:pt x="13360" y="6814"/>
                  </a:lnTo>
                  <a:lnTo>
                    <a:pt x="13311" y="6888"/>
                  </a:lnTo>
                  <a:lnTo>
                    <a:pt x="13238" y="6936"/>
                  </a:lnTo>
                  <a:lnTo>
                    <a:pt x="13140" y="6961"/>
                  </a:lnTo>
                  <a:lnTo>
                    <a:pt x="2003" y="6961"/>
                  </a:lnTo>
                  <a:lnTo>
                    <a:pt x="1905" y="6936"/>
                  </a:lnTo>
                  <a:lnTo>
                    <a:pt x="1832" y="6888"/>
                  </a:lnTo>
                  <a:lnTo>
                    <a:pt x="1783" y="6814"/>
                  </a:lnTo>
                  <a:lnTo>
                    <a:pt x="1759" y="6717"/>
                  </a:lnTo>
                  <a:lnTo>
                    <a:pt x="1783" y="6619"/>
                  </a:lnTo>
                  <a:lnTo>
                    <a:pt x="1832" y="6546"/>
                  </a:lnTo>
                  <a:lnTo>
                    <a:pt x="1905" y="6497"/>
                  </a:lnTo>
                  <a:lnTo>
                    <a:pt x="2003" y="6472"/>
                  </a:lnTo>
                  <a:close/>
                  <a:moveTo>
                    <a:pt x="13238" y="8793"/>
                  </a:moveTo>
                  <a:lnTo>
                    <a:pt x="13311" y="8866"/>
                  </a:lnTo>
                  <a:lnTo>
                    <a:pt x="13360" y="8939"/>
                  </a:lnTo>
                  <a:lnTo>
                    <a:pt x="13384" y="9037"/>
                  </a:lnTo>
                  <a:lnTo>
                    <a:pt x="13360" y="9135"/>
                  </a:lnTo>
                  <a:lnTo>
                    <a:pt x="13311" y="9208"/>
                  </a:lnTo>
                  <a:lnTo>
                    <a:pt x="13238" y="9257"/>
                  </a:lnTo>
                  <a:lnTo>
                    <a:pt x="13140" y="9281"/>
                  </a:lnTo>
                  <a:lnTo>
                    <a:pt x="2003" y="9281"/>
                  </a:lnTo>
                  <a:lnTo>
                    <a:pt x="1905" y="9257"/>
                  </a:lnTo>
                  <a:lnTo>
                    <a:pt x="1832" y="9208"/>
                  </a:lnTo>
                  <a:lnTo>
                    <a:pt x="1783" y="9135"/>
                  </a:lnTo>
                  <a:lnTo>
                    <a:pt x="1759" y="9037"/>
                  </a:lnTo>
                  <a:lnTo>
                    <a:pt x="1783" y="8939"/>
                  </a:lnTo>
                  <a:lnTo>
                    <a:pt x="1832" y="8866"/>
                  </a:lnTo>
                  <a:lnTo>
                    <a:pt x="1905" y="8793"/>
                  </a:lnTo>
                  <a:close/>
                  <a:moveTo>
                    <a:pt x="13140" y="11088"/>
                  </a:moveTo>
                  <a:lnTo>
                    <a:pt x="13238" y="11113"/>
                  </a:lnTo>
                  <a:lnTo>
                    <a:pt x="13311" y="11162"/>
                  </a:lnTo>
                  <a:lnTo>
                    <a:pt x="13360" y="11235"/>
                  </a:lnTo>
                  <a:lnTo>
                    <a:pt x="13384" y="11333"/>
                  </a:lnTo>
                  <a:lnTo>
                    <a:pt x="13360" y="11430"/>
                  </a:lnTo>
                  <a:lnTo>
                    <a:pt x="13311" y="11504"/>
                  </a:lnTo>
                  <a:lnTo>
                    <a:pt x="13238" y="11552"/>
                  </a:lnTo>
                  <a:lnTo>
                    <a:pt x="13140" y="11577"/>
                  </a:lnTo>
                  <a:lnTo>
                    <a:pt x="2003" y="11577"/>
                  </a:lnTo>
                  <a:lnTo>
                    <a:pt x="1905" y="11552"/>
                  </a:lnTo>
                  <a:lnTo>
                    <a:pt x="1832" y="11504"/>
                  </a:lnTo>
                  <a:lnTo>
                    <a:pt x="1783" y="11430"/>
                  </a:lnTo>
                  <a:lnTo>
                    <a:pt x="1759" y="11333"/>
                  </a:lnTo>
                  <a:lnTo>
                    <a:pt x="1783" y="11235"/>
                  </a:lnTo>
                  <a:lnTo>
                    <a:pt x="1832" y="11162"/>
                  </a:lnTo>
                  <a:lnTo>
                    <a:pt x="1905" y="11113"/>
                  </a:lnTo>
                  <a:lnTo>
                    <a:pt x="2003" y="11088"/>
                  </a:lnTo>
                  <a:close/>
                  <a:moveTo>
                    <a:pt x="8255" y="13409"/>
                  </a:moveTo>
                  <a:lnTo>
                    <a:pt x="8353" y="13433"/>
                  </a:lnTo>
                  <a:lnTo>
                    <a:pt x="8426" y="13482"/>
                  </a:lnTo>
                  <a:lnTo>
                    <a:pt x="8475" y="13555"/>
                  </a:lnTo>
                  <a:lnTo>
                    <a:pt x="8500" y="13653"/>
                  </a:lnTo>
                  <a:lnTo>
                    <a:pt x="8475" y="13750"/>
                  </a:lnTo>
                  <a:lnTo>
                    <a:pt x="8426" y="13824"/>
                  </a:lnTo>
                  <a:lnTo>
                    <a:pt x="8353" y="13873"/>
                  </a:lnTo>
                  <a:lnTo>
                    <a:pt x="8255" y="13897"/>
                  </a:lnTo>
                  <a:lnTo>
                    <a:pt x="2003" y="13897"/>
                  </a:lnTo>
                  <a:lnTo>
                    <a:pt x="1905" y="13873"/>
                  </a:lnTo>
                  <a:lnTo>
                    <a:pt x="1832" y="13824"/>
                  </a:lnTo>
                  <a:lnTo>
                    <a:pt x="1783" y="13750"/>
                  </a:lnTo>
                  <a:lnTo>
                    <a:pt x="1759" y="13653"/>
                  </a:lnTo>
                  <a:lnTo>
                    <a:pt x="1783" y="13555"/>
                  </a:lnTo>
                  <a:lnTo>
                    <a:pt x="1832" y="13482"/>
                  </a:lnTo>
                  <a:lnTo>
                    <a:pt x="1905" y="13433"/>
                  </a:lnTo>
                  <a:lnTo>
                    <a:pt x="2003" y="13409"/>
                  </a:lnTo>
                  <a:close/>
                  <a:moveTo>
                    <a:pt x="635" y="0"/>
                  </a:moveTo>
                  <a:lnTo>
                    <a:pt x="489" y="49"/>
                  </a:lnTo>
                  <a:lnTo>
                    <a:pt x="342" y="122"/>
                  </a:lnTo>
                  <a:lnTo>
                    <a:pt x="220" y="220"/>
                  </a:lnTo>
                  <a:lnTo>
                    <a:pt x="123" y="342"/>
                  </a:lnTo>
                  <a:lnTo>
                    <a:pt x="74" y="464"/>
                  </a:lnTo>
                  <a:lnTo>
                    <a:pt x="25" y="611"/>
                  </a:lnTo>
                  <a:lnTo>
                    <a:pt x="0" y="782"/>
                  </a:lnTo>
                  <a:lnTo>
                    <a:pt x="0" y="17780"/>
                  </a:lnTo>
                  <a:lnTo>
                    <a:pt x="25" y="17927"/>
                  </a:lnTo>
                  <a:lnTo>
                    <a:pt x="74" y="18073"/>
                  </a:lnTo>
                  <a:lnTo>
                    <a:pt x="123" y="18195"/>
                  </a:lnTo>
                  <a:lnTo>
                    <a:pt x="220" y="18318"/>
                  </a:lnTo>
                  <a:lnTo>
                    <a:pt x="342" y="18415"/>
                  </a:lnTo>
                  <a:lnTo>
                    <a:pt x="489" y="18489"/>
                  </a:lnTo>
                  <a:lnTo>
                    <a:pt x="635" y="18537"/>
                  </a:lnTo>
                  <a:lnTo>
                    <a:pt x="782" y="18562"/>
                  </a:lnTo>
                  <a:lnTo>
                    <a:pt x="14361" y="18562"/>
                  </a:lnTo>
                  <a:lnTo>
                    <a:pt x="14508" y="18537"/>
                  </a:lnTo>
                  <a:lnTo>
                    <a:pt x="14654" y="18489"/>
                  </a:lnTo>
                  <a:lnTo>
                    <a:pt x="14801" y="18415"/>
                  </a:lnTo>
                  <a:lnTo>
                    <a:pt x="14923" y="18318"/>
                  </a:lnTo>
                  <a:lnTo>
                    <a:pt x="15021" y="18195"/>
                  </a:lnTo>
                  <a:lnTo>
                    <a:pt x="15069" y="18073"/>
                  </a:lnTo>
                  <a:lnTo>
                    <a:pt x="15118" y="17927"/>
                  </a:lnTo>
                  <a:lnTo>
                    <a:pt x="15143" y="17780"/>
                  </a:lnTo>
                  <a:lnTo>
                    <a:pt x="15143" y="3859"/>
                  </a:lnTo>
                  <a:lnTo>
                    <a:pt x="12554" y="3859"/>
                  </a:lnTo>
                  <a:lnTo>
                    <a:pt x="12285" y="3835"/>
                  </a:lnTo>
                  <a:lnTo>
                    <a:pt x="12065" y="3761"/>
                  </a:lnTo>
                  <a:lnTo>
                    <a:pt x="11846" y="3639"/>
                  </a:lnTo>
                  <a:lnTo>
                    <a:pt x="11650" y="3468"/>
                  </a:lnTo>
                  <a:lnTo>
                    <a:pt x="11504" y="3297"/>
                  </a:lnTo>
                  <a:lnTo>
                    <a:pt x="11382" y="3078"/>
                  </a:lnTo>
                  <a:lnTo>
                    <a:pt x="11308" y="2833"/>
                  </a:lnTo>
                  <a:lnTo>
                    <a:pt x="11284" y="2589"/>
                  </a:lnTo>
                  <a:lnTo>
                    <a:pt x="11284" y="0"/>
                  </a:lnTo>
                  <a:close/>
                </a:path>
              </a:pathLst>
            </a:custGeom>
            <a:grpFill/>
            <a:ln>
              <a:solidFill>
                <a:schemeClr val="accent5"/>
              </a:solidFill>
            </a:ln>
          </p:spPr>
          <p:txBody>
            <a:bodyPr spcFirstLastPara="1" wrap="square" lIns="121900" tIns="121900" rIns="121900" bIns="121900" anchor="ctr" anchorCtr="0">
              <a:noAutofit/>
            </a:bodyPr>
            <a:lstStyle/>
            <a:p>
              <a:pPr defTabSz="1219170">
                <a:buClr>
                  <a:srgbClr val="000000"/>
                </a:buClr>
              </a:pPr>
              <a:endParaRPr sz="1867" kern="0">
                <a:solidFill>
                  <a:srgbClr val="061E3A"/>
                </a:solidFill>
                <a:latin typeface="Arial"/>
                <a:cs typeface="Arial"/>
                <a:sym typeface="Arial"/>
              </a:endParaRPr>
            </a:p>
          </p:txBody>
        </p:sp>
        <p:sp>
          <p:nvSpPr>
            <p:cNvPr id="21" name="Google Shape;479;p40"/>
            <p:cNvSpPr/>
            <p:nvPr/>
          </p:nvSpPr>
          <p:spPr>
            <a:xfrm>
              <a:off x="915850" y="922575"/>
              <a:ext cx="84275" cy="84275"/>
            </a:xfrm>
            <a:custGeom>
              <a:avLst/>
              <a:gdLst/>
              <a:ahLst/>
              <a:cxnLst/>
              <a:rect l="l" t="t" r="r" b="b"/>
              <a:pathLst>
                <a:path w="3371" h="3371" extrusionOk="0">
                  <a:moveTo>
                    <a:pt x="0" y="0"/>
                  </a:moveTo>
                  <a:lnTo>
                    <a:pt x="0" y="2589"/>
                  </a:lnTo>
                  <a:lnTo>
                    <a:pt x="0" y="2736"/>
                  </a:lnTo>
                  <a:lnTo>
                    <a:pt x="49" y="2882"/>
                  </a:lnTo>
                  <a:lnTo>
                    <a:pt x="122" y="3029"/>
                  </a:lnTo>
                  <a:lnTo>
                    <a:pt x="220" y="3126"/>
                  </a:lnTo>
                  <a:lnTo>
                    <a:pt x="342" y="3224"/>
                  </a:lnTo>
                  <a:lnTo>
                    <a:pt x="464" y="3297"/>
                  </a:lnTo>
                  <a:lnTo>
                    <a:pt x="611" y="3346"/>
                  </a:lnTo>
                  <a:lnTo>
                    <a:pt x="782" y="3371"/>
                  </a:lnTo>
                  <a:lnTo>
                    <a:pt x="3371" y="3371"/>
                  </a:lnTo>
                  <a:lnTo>
                    <a:pt x="0" y="0"/>
                  </a:lnTo>
                  <a:close/>
                </a:path>
              </a:pathLst>
            </a:custGeom>
            <a:grpFill/>
            <a:ln>
              <a:solidFill>
                <a:schemeClr val="accent5"/>
              </a:solidFill>
            </a:ln>
          </p:spPr>
          <p:txBody>
            <a:bodyPr spcFirstLastPara="1" wrap="square" lIns="121900" tIns="121900" rIns="121900" bIns="121900" anchor="ctr" anchorCtr="0">
              <a:noAutofit/>
            </a:bodyPr>
            <a:lstStyle/>
            <a:p>
              <a:pPr defTabSz="1219170">
                <a:buClr>
                  <a:srgbClr val="000000"/>
                </a:buClr>
              </a:pPr>
              <a:endParaRPr sz="1867" kern="0">
                <a:solidFill>
                  <a:srgbClr val="061E3A"/>
                </a:solidFill>
                <a:latin typeface="Arial"/>
                <a:cs typeface="Arial"/>
                <a:sym typeface="Arial"/>
              </a:endParaRPr>
            </a:p>
          </p:txBody>
        </p:sp>
      </p:grpSp>
      <p:grpSp>
        <p:nvGrpSpPr>
          <p:cNvPr id="22" name="Google Shape;510;p40"/>
          <p:cNvGrpSpPr/>
          <p:nvPr/>
        </p:nvGrpSpPr>
        <p:grpSpPr>
          <a:xfrm>
            <a:off x="4270798" y="2176087"/>
            <a:ext cx="1522937" cy="1348383"/>
            <a:chOff x="1922075" y="1629000"/>
            <a:chExt cx="437200" cy="437200"/>
          </a:xfrm>
          <a:solidFill>
            <a:schemeClr val="accent5"/>
          </a:solidFill>
        </p:grpSpPr>
        <p:sp>
          <p:nvSpPr>
            <p:cNvPr id="23" name="Google Shape;511;p40"/>
            <p:cNvSpPr/>
            <p:nvPr/>
          </p:nvSpPr>
          <p:spPr>
            <a:xfrm>
              <a:off x="2208425" y="1629000"/>
              <a:ext cx="150850" cy="150850"/>
            </a:xfrm>
            <a:custGeom>
              <a:avLst/>
              <a:gdLst/>
              <a:ahLst/>
              <a:cxnLst/>
              <a:rect l="l" t="t" r="r" b="b"/>
              <a:pathLst>
                <a:path w="6034" h="6034" extrusionOk="0">
                  <a:moveTo>
                    <a:pt x="2004" y="1"/>
                  </a:moveTo>
                  <a:lnTo>
                    <a:pt x="1881" y="25"/>
                  </a:lnTo>
                  <a:lnTo>
                    <a:pt x="1784" y="50"/>
                  </a:lnTo>
                  <a:lnTo>
                    <a:pt x="1686" y="98"/>
                  </a:lnTo>
                  <a:lnTo>
                    <a:pt x="1588" y="172"/>
                  </a:lnTo>
                  <a:lnTo>
                    <a:pt x="1" y="1784"/>
                  </a:lnTo>
                  <a:lnTo>
                    <a:pt x="4251" y="6033"/>
                  </a:lnTo>
                  <a:lnTo>
                    <a:pt x="5862" y="4446"/>
                  </a:lnTo>
                  <a:lnTo>
                    <a:pt x="5936" y="4348"/>
                  </a:lnTo>
                  <a:lnTo>
                    <a:pt x="5985" y="4250"/>
                  </a:lnTo>
                  <a:lnTo>
                    <a:pt x="6009" y="4153"/>
                  </a:lnTo>
                  <a:lnTo>
                    <a:pt x="6033" y="4031"/>
                  </a:lnTo>
                  <a:lnTo>
                    <a:pt x="6009" y="3933"/>
                  </a:lnTo>
                  <a:lnTo>
                    <a:pt x="5985" y="3811"/>
                  </a:lnTo>
                  <a:lnTo>
                    <a:pt x="5936" y="3713"/>
                  </a:lnTo>
                  <a:lnTo>
                    <a:pt x="5862" y="3615"/>
                  </a:lnTo>
                  <a:lnTo>
                    <a:pt x="2419" y="172"/>
                  </a:lnTo>
                  <a:lnTo>
                    <a:pt x="2321" y="98"/>
                  </a:lnTo>
                  <a:lnTo>
                    <a:pt x="2223" y="50"/>
                  </a:lnTo>
                  <a:lnTo>
                    <a:pt x="2101" y="25"/>
                  </a:lnTo>
                  <a:lnTo>
                    <a:pt x="2004" y="1"/>
                  </a:lnTo>
                  <a:close/>
                </a:path>
              </a:pathLst>
            </a:custGeom>
            <a:grpFill/>
            <a:ln>
              <a:solidFill>
                <a:schemeClr val="accent5"/>
              </a:solidFill>
            </a:ln>
          </p:spPr>
          <p:txBody>
            <a:bodyPr spcFirstLastPara="1" wrap="square" lIns="121900" tIns="121900" rIns="121900" bIns="121900" anchor="ctr" anchorCtr="0">
              <a:noAutofit/>
            </a:bodyPr>
            <a:lstStyle/>
            <a:p>
              <a:pPr defTabSz="1219170">
                <a:buClr>
                  <a:srgbClr val="000000"/>
                </a:buClr>
              </a:pPr>
              <a:endParaRPr sz="1867" kern="0">
                <a:solidFill>
                  <a:srgbClr val="061E3A"/>
                </a:solidFill>
                <a:latin typeface="Arial"/>
                <a:cs typeface="Arial"/>
                <a:sym typeface="Arial"/>
              </a:endParaRPr>
            </a:p>
          </p:txBody>
        </p:sp>
        <p:sp>
          <p:nvSpPr>
            <p:cNvPr id="24" name="Google Shape;512;p40"/>
            <p:cNvSpPr/>
            <p:nvPr/>
          </p:nvSpPr>
          <p:spPr>
            <a:xfrm>
              <a:off x="1922075" y="1686400"/>
              <a:ext cx="379800" cy="379800"/>
            </a:xfrm>
            <a:custGeom>
              <a:avLst/>
              <a:gdLst/>
              <a:ahLst/>
              <a:cxnLst/>
              <a:rect l="l" t="t" r="r" b="b"/>
              <a:pathLst>
                <a:path w="15192" h="15192" extrusionOk="0">
                  <a:moveTo>
                    <a:pt x="1100" y="10527"/>
                  </a:moveTo>
                  <a:lnTo>
                    <a:pt x="4665" y="14093"/>
                  </a:lnTo>
                  <a:lnTo>
                    <a:pt x="4616" y="14117"/>
                  </a:lnTo>
                  <a:lnTo>
                    <a:pt x="1979" y="14508"/>
                  </a:lnTo>
                  <a:lnTo>
                    <a:pt x="684" y="13213"/>
                  </a:lnTo>
                  <a:lnTo>
                    <a:pt x="1075" y="10576"/>
                  </a:lnTo>
                  <a:lnTo>
                    <a:pt x="1100" y="10527"/>
                  </a:lnTo>
                  <a:close/>
                  <a:moveTo>
                    <a:pt x="10918" y="1"/>
                  </a:moveTo>
                  <a:lnTo>
                    <a:pt x="758" y="10185"/>
                  </a:lnTo>
                  <a:lnTo>
                    <a:pt x="684" y="10258"/>
                  </a:lnTo>
                  <a:lnTo>
                    <a:pt x="636" y="10332"/>
                  </a:lnTo>
                  <a:lnTo>
                    <a:pt x="611" y="10405"/>
                  </a:lnTo>
                  <a:lnTo>
                    <a:pt x="587" y="10502"/>
                  </a:lnTo>
                  <a:lnTo>
                    <a:pt x="1" y="14532"/>
                  </a:lnTo>
                  <a:lnTo>
                    <a:pt x="1" y="14654"/>
                  </a:lnTo>
                  <a:lnTo>
                    <a:pt x="25" y="14801"/>
                  </a:lnTo>
                  <a:lnTo>
                    <a:pt x="98" y="14923"/>
                  </a:lnTo>
                  <a:lnTo>
                    <a:pt x="171" y="15021"/>
                  </a:lnTo>
                  <a:lnTo>
                    <a:pt x="269" y="15094"/>
                  </a:lnTo>
                  <a:lnTo>
                    <a:pt x="367" y="15143"/>
                  </a:lnTo>
                  <a:lnTo>
                    <a:pt x="465" y="15167"/>
                  </a:lnTo>
                  <a:lnTo>
                    <a:pt x="587" y="15192"/>
                  </a:lnTo>
                  <a:lnTo>
                    <a:pt x="660" y="15192"/>
                  </a:lnTo>
                  <a:lnTo>
                    <a:pt x="4690" y="14606"/>
                  </a:lnTo>
                  <a:lnTo>
                    <a:pt x="4861" y="14557"/>
                  </a:lnTo>
                  <a:lnTo>
                    <a:pt x="4934" y="14508"/>
                  </a:lnTo>
                  <a:lnTo>
                    <a:pt x="5007" y="14435"/>
                  </a:lnTo>
                  <a:lnTo>
                    <a:pt x="15192" y="4275"/>
                  </a:lnTo>
                  <a:lnTo>
                    <a:pt x="13970" y="3053"/>
                  </a:lnTo>
                  <a:lnTo>
                    <a:pt x="4152" y="12872"/>
                  </a:lnTo>
                  <a:lnTo>
                    <a:pt x="3810" y="12530"/>
                  </a:lnTo>
                  <a:lnTo>
                    <a:pt x="13629" y="2712"/>
                  </a:lnTo>
                  <a:lnTo>
                    <a:pt x="12481" y="1564"/>
                  </a:lnTo>
                  <a:lnTo>
                    <a:pt x="2663" y="11382"/>
                  </a:lnTo>
                  <a:lnTo>
                    <a:pt x="2321" y="11040"/>
                  </a:lnTo>
                  <a:lnTo>
                    <a:pt x="12139" y="1222"/>
                  </a:lnTo>
                  <a:lnTo>
                    <a:pt x="10918" y="1"/>
                  </a:lnTo>
                  <a:close/>
                </a:path>
              </a:pathLst>
            </a:custGeom>
            <a:grpFill/>
            <a:ln>
              <a:solidFill>
                <a:schemeClr val="accent5"/>
              </a:solidFill>
            </a:ln>
          </p:spPr>
          <p:txBody>
            <a:bodyPr spcFirstLastPara="1" wrap="square" lIns="121900" tIns="121900" rIns="121900" bIns="121900" anchor="ctr" anchorCtr="0">
              <a:noAutofit/>
            </a:bodyPr>
            <a:lstStyle/>
            <a:p>
              <a:pPr defTabSz="1219170">
                <a:buClr>
                  <a:srgbClr val="000000"/>
                </a:buClr>
              </a:pPr>
              <a:endParaRPr sz="1867" kern="0">
                <a:solidFill>
                  <a:srgbClr val="061E3A"/>
                </a:solidFill>
                <a:latin typeface="Arial"/>
                <a:cs typeface="Arial"/>
                <a:sym typeface="Arial"/>
              </a:endParaRPr>
            </a:p>
          </p:txBody>
        </p:sp>
      </p:grpSp>
    </p:spTree>
    <p:extLst>
      <p:ext uri="{BB962C8B-B14F-4D97-AF65-F5344CB8AC3E}">
        <p14:creationId xmlns:p14="http://schemas.microsoft.com/office/powerpoint/2010/main" val="17898012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79" name="Google Shape;179;p18"/>
          <p:cNvSpPr txBox="1">
            <a:spLocks noGrp="1"/>
          </p:cNvSpPr>
          <p:nvPr>
            <p:ph type="ctrTitle"/>
          </p:nvPr>
        </p:nvSpPr>
        <p:spPr>
          <a:xfrm>
            <a:off x="2387600" y="2799484"/>
            <a:ext cx="7416800" cy="776400"/>
          </a:xfrm>
          <a:prstGeom prst="rect">
            <a:avLst/>
          </a:prstGeom>
        </p:spPr>
        <p:txBody>
          <a:bodyPr spcFirstLastPara="1" wrap="square" lIns="0" tIns="0" rIns="0" bIns="0" anchor="b" anchorCtr="0">
            <a:noAutofit/>
          </a:bodyPr>
          <a:lstStyle/>
          <a:p>
            <a:r>
              <a:rPr lang="en" sz="6600" dirty="0">
                <a:solidFill>
                  <a:schemeClr val="bg1"/>
                </a:solidFill>
                <a:latin typeface="+mj-lt"/>
              </a:rPr>
              <a:t>Conclusion</a:t>
            </a:r>
            <a:endParaRPr sz="6600" dirty="0">
              <a:solidFill>
                <a:schemeClr val="bg1"/>
              </a:solidFill>
              <a:latin typeface="+mj-lt"/>
            </a:endParaRPr>
          </a:p>
        </p:txBody>
      </p:sp>
      <p:sp>
        <p:nvSpPr>
          <p:cNvPr id="180" name="Google Shape;180;p18"/>
          <p:cNvSpPr txBox="1">
            <a:spLocks noGrp="1"/>
          </p:cNvSpPr>
          <p:nvPr>
            <p:ph type="subTitle" idx="1"/>
          </p:nvPr>
        </p:nvSpPr>
        <p:spPr>
          <a:xfrm>
            <a:off x="2387600" y="3704917"/>
            <a:ext cx="7416800" cy="353600"/>
          </a:xfrm>
          <a:prstGeom prst="rect">
            <a:avLst/>
          </a:prstGeom>
        </p:spPr>
        <p:txBody>
          <a:bodyPr spcFirstLastPara="1" wrap="square" lIns="0" tIns="0" rIns="0" bIns="0" anchor="t" anchorCtr="0">
            <a:noAutofit/>
          </a:bodyPr>
          <a:lstStyle/>
          <a:p>
            <a:pPr marL="0" indent="0"/>
            <a:endParaRPr dirty="0"/>
          </a:p>
        </p:txBody>
      </p:sp>
    </p:spTree>
    <p:extLst>
      <p:ext uri="{BB962C8B-B14F-4D97-AF65-F5344CB8AC3E}">
        <p14:creationId xmlns:p14="http://schemas.microsoft.com/office/powerpoint/2010/main" val="3735058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90"/>
        <p:cNvGrpSpPr/>
        <p:nvPr/>
      </p:nvGrpSpPr>
      <p:grpSpPr>
        <a:xfrm>
          <a:off x="0" y="0"/>
          <a:ext cx="0" cy="0"/>
          <a:chOff x="0" y="0"/>
          <a:chExt cx="0" cy="0"/>
        </a:xfrm>
      </p:grpSpPr>
      <p:sp>
        <p:nvSpPr>
          <p:cNvPr id="191" name="Google Shape;191;p20"/>
          <p:cNvSpPr txBox="1">
            <a:spLocks noGrp="1"/>
          </p:cNvSpPr>
          <p:nvPr>
            <p:ph type="title"/>
          </p:nvPr>
        </p:nvSpPr>
        <p:spPr>
          <a:xfrm>
            <a:off x="1219433" y="661167"/>
            <a:ext cx="8035600" cy="1084000"/>
          </a:xfrm>
          <a:prstGeom prst="rect">
            <a:avLst/>
          </a:prstGeom>
        </p:spPr>
        <p:txBody>
          <a:bodyPr spcFirstLastPara="1" wrap="square" lIns="0" tIns="0" rIns="0" bIns="0" anchor="ctr" anchorCtr="0">
            <a:noAutofit/>
          </a:bodyPr>
          <a:lstStyle/>
          <a:p>
            <a:r>
              <a:rPr lang="en-US" dirty="0">
                <a:solidFill>
                  <a:srgbClr val="002060"/>
                </a:solidFill>
                <a:latin typeface="+mj-lt"/>
              </a:rPr>
              <a:t>Lesson Conclusion </a:t>
            </a:r>
            <a:endParaRPr dirty="0">
              <a:solidFill>
                <a:srgbClr val="002060"/>
              </a:solidFill>
              <a:latin typeface="+mj-lt"/>
            </a:endParaRPr>
          </a:p>
        </p:txBody>
      </p:sp>
      <p:sp>
        <p:nvSpPr>
          <p:cNvPr id="192" name="Google Shape;192;p20"/>
          <p:cNvSpPr txBox="1">
            <a:spLocks noGrp="1"/>
          </p:cNvSpPr>
          <p:nvPr>
            <p:ph type="body" idx="1"/>
          </p:nvPr>
        </p:nvSpPr>
        <p:spPr>
          <a:xfrm>
            <a:off x="1219433" y="2112567"/>
            <a:ext cx="9332800" cy="3999600"/>
          </a:xfrm>
          <a:prstGeom prst="rect">
            <a:avLst/>
          </a:prstGeom>
        </p:spPr>
        <p:txBody>
          <a:bodyPr spcFirstLastPara="1" wrap="square" lIns="0" tIns="0" rIns="0" bIns="0" anchor="t" anchorCtr="0">
            <a:noAutofit/>
          </a:bodyPr>
          <a:lstStyle/>
          <a:p>
            <a:r>
              <a:rPr lang="en-US" sz="2000" dirty="0">
                <a:latin typeface="+mj-lt"/>
              </a:rPr>
              <a:t>The CACFP infant age groups are 0–5 months and 6–11 months of age. </a:t>
            </a:r>
          </a:p>
          <a:p>
            <a:pPr lvl="1"/>
            <a:r>
              <a:rPr lang="en-US" sz="2000" dirty="0">
                <a:latin typeface="+mj-lt"/>
              </a:rPr>
              <a:t>encourage nutritious meals when an infant is developmentally ready for solid foods</a:t>
            </a:r>
          </a:p>
          <a:p>
            <a:pPr lvl="1"/>
            <a:r>
              <a:rPr lang="en-US" sz="2000" dirty="0">
                <a:latin typeface="+mj-lt"/>
              </a:rPr>
              <a:t>encourage breastfeeding for as long as possible. </a:t>
            </a:r>
          </a:p>
        </p:txBody>
      </p:sp>
    </p:spTree>
    <p:extLst>
      <p:ext uri="{BB962C8B-B14F-4D97-AF65-F5344CB8AC3E}">
        <p14:creationId xmlns:p14="http://schemas.microsoft.com/office/powerpoint/2010/main" val="12351996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Google Shape;198;p21"/>
          <p:cNvSpPr txBox="1">
            <a:spLocks noGrp="1"/>
          </p:cNvSpPr>
          <p:nvPr>
            <p:ph type="ctrTitle" idx="4294967295"/>
          </p:nvPr>
        </p:nvSpPr>
        <p:spPr>
          <a:xfrm>
            <a:off x="2446267" y="3838333"/>
            <a:ext cx="7299600" cy="1546400"/>
          </a:xfrm>
          <a:prstGeom prst="rect">
            <a:avLst/>
          </a:prstGeom>
        </p:spPr>
        <p:txBody>
          <a:bodyPr spcFirstLastPara="1" wrap="square" lIns="0" tIns="0" rIns="0" bIns="0" anchor="ctr" anchorCtr="0">
            <a:noAutofit/>
          </a:bodyPr>
          <a:lstStyle/>
          <a:p>
            <a:pPr algn="ctr"/>
            <a:r>
              <a:rPr lang="en" sz="6600" dirty="0">
                <a:solidFill>
                  <a:srgbClr val="002060"/>
                </a:solidFill>
                <a:latin typeface="+mj-lt"/>
              </a:rPr>
              <a:t>Activity</a:t>
            </a:r>
            <a:endParaRPr sz="6600" dirty="0">
              <a:solidFill>
                <a:srgbClr val="002060"/>
              </a:solidFill>
              <a:latin typeface="+mj-lt"/>
            </a:endParaRPr>
          </a:p>
        </p:txBody>
      </p:sp>
      <p:sp>
        <p:nvSpPr>
          <p:cNvPr id="199" name="Google Shape;199;p21"/>
          <p:cNvSpPr txBox="1">
            <a:spLocks noGrp="1"/>
          </p:cNvSpPr>
          <p:nvPr>
            <p:ph type="subTitle" idx="4294967295"/>
          </p:nvPr>
        </p:nvSpPr>
        <p:spPr>
          <a:xfrm>
            <a:off x="2446267" y="5158340"/>
            <a:ext cx="7299600" cy="1046400"/>
          </a:xfrm>
          <a:prstGeom prst="rect">
            <a:avLst/>
          </a:prstGeom>
        </p:spPr>
        <p:txBody>
          <a:bodyPr spcFirstLastPara="1" wrap="square" lIns="0" tIns="0" rIns="0" bIns="0" anchor="t" anchorCtr="0">
            <a:noAutofit/>
          </a:bodyPr>
          <a:lstStyle/>
          <a:p>
            <a:pPr marL="0" indent="0" algn="ctr">
              <a:spcBef>
                <a:spcPts val="800"/>
              </a:spcBef>
              <a:buNone/>
            </a:pPr>
            <a:r>
              <a:rPr lang="en-US" sz="4400" dirty="0">
                <a:solidFill>
                  <a:srgbClr val="002060"/>
                </a:solidFill>
                <a:latin typeface="+mj-lt"/>
              </a:rPr>
              <a:t>Speed Action Planning </a:t>
            </a:r>
            <a:endParaRPr sz="4400" dirty="0">
              <a:solidFill>
                <a:srgbClr val="002060"/>
              </a:solidFill>
              <a:latin typeface="+mj-lt"/>
            </a:endParaRPr>
          </a:p>
        </p:txBody>
      </p:sp>
      <p:sp>
        <p:nvSpPr>
          <p:cNvPr id="200" name="Google Shape;200;p21"/>
          <p:cNvSpPr/>
          <p:nvPr/>
        </p:nvSpPr>
        <p:spPr>
          <a:xfrm>
            <a:off x="6467948" y="3129904"/>
            <a:ext cx="413229" cy="394565"/>
          </a:xfrm>
          <a:custGeom>
            <a:avLst/>
            <a:gdLst/>
            <a:ahLst/>
            <a:cxnLst/>
            <a:rect l="l" t="t" r="r" b="b"/>
            <a:pathLst>
              <a:path w="15144" h="14460" extrusionOk="0">
                <a:moveTo>
                  <a:pt x="7572" y="1"/>
                </a:moveTo>
                <a:lnTo>
                  <a:pt x="7499" y="25"/>
                </a:lnTo>
                <a:lnTo>
                  <a:pt x="7401" y="74"/>
                </a:lnTo>
                <a:lnTo>
                  <a:pt x="7328" y="172"/>
                </a:lnTo>
                <a:lnTo>
                  <a:pt x="7255" y="294"/>
                </a:lnTo>
                <a:lnTo>
                  <a:pt x="5594" y="4104"/>
                </a:lnTo>
                <a:lnTo>
                  <a:pt x="5521" y="4226"/>
                </a:lnTo>
                <a:lnTo>
                  <a:pt x="5398" y="4373"/>
                </a:lnTo>
                <a:lnTo>
                  <a:pt x="5276" y="4495"/>
                </a:lnTo>
                <a:lnTo>
                  <a:pt x="5130" y="4617"/>
                </a:lnTo>
                <a:lnTo>
                  <a:pt x="4983" y="4715"/>
                </a:lnTo>
                <a:lnTo>
                  <a:pt x="4812" y="4788"/>
                </a:lnTo>
                <a:lnTo>
                  <a:pt x="4666" y="4861"/>
                </a:lnTo>
                <a:lnTo>
                  <a:pt x="4495" y="4886"/>
                </a:lnTo>
                <a:lnTo>
                  <a:pt x="392" y="5301"/>
                </a:lnTo>
                <a:lnTo>
                  <a:pt x="245" y="5325"/>
                </a:lnTo>
                <a:lnTo>
                  <a:pt x="123" y="5374"/>
                </a:lnTo>
                <a:lnTo>
                  <a:pt x="50" y="5423"/>
                </a:lnTo>
                <a:lnTo>
                  <a:pt x="1" y="5521"/>
                </a:lnTo>
                <a:lnTo>
                  <a:pt x="1" y="5594"/>
                </a:lnTo>
                <a:lnTo>
                  <a:pt x="25" y="5692"/>
                </a:lnTo>
                <a:lnTo>
                  <a:pt x="74" y="5789"/>
                </a:lnTo>
                <a:lnTo>
                  <a:pt x="196" y="5911"/>
                </a:lnTo>
                <a:lnTo>
                  <a:pt x="3274" y="8647"/>
                </a:lnTo>
                <a:lnTo>
                  <a:pt x="3396" y="8769"/>
                </a:lnTo>
                <a:lnTo>
                  <a:pt x="3493" y="8915"/>
                </a:lnTo>
                <a:lnTo>
                  <a:pt x="3567" y="9086"/>
                </a:lnTo>
                <a:lnTo>
                  <a:pt x="3640" y="9257"/>
                </a:lnTo>
                <a:lnTo>
                  <a:pt x="3689" y="9428"/>
                </a:lnTo>
                <a:lnTo>
                  <a:pt x="3713" y="9599"/>
                </a:lnTo>
                <a:lnTo>
                  <a:pt x="3713" y="9770"/>
                </a:lnTo>
                <a:lnTo>
                  <a:pt x="3689" y="9941"/>
                </a:lnTo>
                <a:lnTo>
                  <a:pt x="2810" y="13995"/>
                </a:lnTo>
                <a:lnTo>
                  <a:pt x="2785" y="14142"/>
                </a:lnTo>
                <a:lnTo>
                  <a:pt x="2810" y="14240"/>
                </a:lnTo>
                <a:lnTo>
                  <a:pt x="2834" y="14337"/>
                </a:lnTo>
                <a:lnTo>
                  <a:pt x="2883" y="14411"/>
                </a:lnTo>
                <a:lnTo>
                  <a:pt x="2981" y="14435"/>
                </a:lnTo>
                <a:lnTo>
                  <a:pt x="3078" y="14459"/>
                </a:lnTo>
                <a:lnTo>
                  <a:pt x="3200" y="14411"/>
                </a:lnTo>
                <a:lnTo>
                  <a:pt x="3322" y="14362"/>
                </a:lnTo>
                <a:lnTo>
                  <a:pt x="6888" y="12261"/>
                </a:lnTo>
                <a:lnTo>
                  <a:pt x="7035" y="12188"/>
                </a:lnTo>
                <a:lnTo>
                  <a:pt x="7206" y="12139"/>
                </a:lnTo>
                <a:lnTo>
                  <a:pt x="7401" y="12115"/>
                </a:lnTo>
                <a:lnTo>
                  <a:pt x="7743" y="12115"/>
                </a:lnTo>
                <a:lnTo>
                  <a:pt x="7938" y="12139"/>
                </a:lnTo>
                <a:lnTo>
                  <a:pt x="8109" y="12188"/>
                </a:lnTo>
                <a:lnTo>
                  <a:pt x="8256" y="12261"/>
                </a:lnTo>
                <a:lnTo>
                  <a:pt x="11822" y="14362"/>
                </a:lnTo>
                <a:lnTo>
                  <a:pt x="11944" y="14411"/>
                </a:lnTo>
                <a:lnTo>
                  <a:pt x="12066" y="14459"/>
                </a:lnTo>
                <a:lnTo>
                  <a:pt x="12164" y="14435"/>
                </a:lnTo>
                <a:lnTo>
                  <a:pt x="12261" y="14411"/>
                </a:lnTo>
                <a:lnTo>
                  <a:pt x="12310" y="14337"/>
                </a:lnTo>
                <a:lnTo>
                  <a:pt x="12335" y="14240"/>
                </a:lnTo>
                <a:lnTo>
                  <a:pt x="12359" y="14142"/>
                </a:lnTo>
                <a:lnTo>
                  <a:pt x="12335" y="13995"/>
                </a:lnTo>
                <a:lnTo>
                  <a:pt x="11455" y="9941"/>
                </a:lnTo>
                <a:lnTo>
                  <a:pt x="11431" y="9770"/>
                </a:lnTo>
                <a:lnTo>
                  <a:pt x="11431" y="9599"/>
                </a:lnTo>
                <a:lnTo>
                  <a:pt x="11455" y="9428"/>
                </a:lnTo>
                <a:lnTo>
                  <a:pt x="11504" y="9257"/>
                </a:lnTo>
                <a:lnTo>
                  <a:pt x="11577" y="9086"/>
                </a:lnTo>
                <a:lnTo>
                  <a:pt x="11651" y="8915"/>
                </a:lnTo>
                <a:lnTo>
                  <a:pt x="11748" y="8769"/>
                </a:lnTo>
                <a:lnTo>
                  <a:pt x="11870" y="8647"/>
                </a:lnTo>
                <a:lnTo>
                  <a:pt x="14948" y="5911"/>
                </a:lnTo>
                <a:lnTo>
                  <a:pt x="15070" y="5789"/>
                </a:lnTo>
                <a:lnTo>
                  <a:pt x="15119" y="5692"/>
                </a:lnTo>
                <a:lnTo>
                  <a:pt x="15143" y="5594"/>
                </a:lnTo>
                <a:lnTo>
                  <a:pt x="15143" y="5521"/>
                </a:lnTo>
                <a:lnTo>
                  <a:pt x="15094" y="5423"/>
                </a:lnTo>
                <a:lnTo>
                  <a:pt x="15021" y="5374"/>
                </a:lnTo>
                <a:lnTo>
                  <a:pt x="14899" y="5325"/>
                </a:lnTo>
                <a:lnTo>
                  <a:pt x="14752" y="5301"/>
                </a:lnTo>
                <a:lnTo>
                  <a:pt x="10649" y="4886"/>
                </a:lnTo>
                <a:lnTo>
                  <a:pt x="10478" y="4861"/>
                </a:lnTo>
                <a:lnTo>
                  <a:pt x="10332" y="4788"/>
                </a:lnTo>
                <a:lnTo>
                  <a:pt x="10161" y="4715"/>
                </a:lnTo>
                <a:lnTo>
                  <a:pt x="10014" y="4617"/>
                </a:lnTo>
                <a:lnTo>
                  <a:pt x="9868" y="4495"/>
                </a:lnTo>
                <a:lnTo>
                  <a:pt x="9746" y="4373"/>
                </a:lnTo>
                <a:lnTo>
                  <a:pt x="9624" y="4226"/>
                </a:lnTo>
                <a:lnTo>
                  <a:pt x="9550" y="4104"/>
                </a:lnTo>
                <a:lnTo>
                  <a:pt x="7890" y="294"/>
                </a:lnTo>
                <a:lnTo>
                  <a:pt x="7816" y="172"/>
                </a:lnTo>
                <a:lnTo>
                  <a:pt x="7743" y="74"/>
                </a:lnTo>
                <a:lnTo>
                  <a:pt x="7645" y="25"/>
                </a:lnTo>
                <a:lnTo>
                  <a:pt x="7572" y="1"/>
                </a:lnTo>
                <a:close/>
              </a:path>
            </a:pathLst>
          </a:custGeom>
          <a:solidFill>
            <a:schemeClr val="accent5"/>
          </a:solidFill>
          <a:ln>
            <a:noFill/>
          </a:ln>
          <a:effectLst>
            <a:glow rad="63500">
              <a:schemeClr val="accent4">
                <a:satMod val="175000"/>
                <a:alpha val="40000"/>
              </a:schemeClr>
            </a:glow>
          </a:effectLst>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09" name="Google Shape;209;p21"/>
          <p:cNvSpPr/>
          <p:nvPr/>
        </p:nvSpPr>
        <p:spPr>
          <a:xfrm rot="2466634">
            <a:off x="4380242" y="1257452"/>
            <a:ext cx="574116" cy="548185"/>
          </a:xfrm>
          <a:custGeom>
            <a:avLst/>
            <a:gdLst/>
            <a:ahLst/>
            <a:cxnLst/>
            <a:rect l="l" t="t" r="r" b="b"/>
            <a:pathLst>
              <a:path w="15144" h="14460" extrusionOk="0">
                <a:moveTo>
                  <a:pt x="7572" y="1"/>
                </a:moveTo>
                <a:lnTo>
                  <a:pt x="7499" y="25"/>
                </a:lnTo>
                <a:lnTo>
                  <a:pt x="7401" y="74"/>
                </a:lnTo>
                <a:lnTo>
                  <a:pt x="7328" y="172"/>
                </a:lnTo>
                <a:lnTo>
                  <a:pt x="7255" y="294"/>
                </a:lnTo>
                <a:lnTo>
                  <a:pt x="5594" y="4104"/>
                </a:lnTo>
                <a:lnTo>
                  <a:pt x="5521" y="4226"/>
                </a:lnTo>
                <a:lnTo>
                  <a:pt x="5398" y="4373"/>
                </a:lnTo>
                <a:lnTo>
                  <a:pt x="5276" y="4495"/>
                </a:lnTo>
                <a:lnTo>
                  <a:pt x="5130" y="4617"/>
                </a:lnTo>
                <a:lnTo>
                  <a:pt x="4983" y="4715"/>
                </a:lnTo>
                <a:lnTo>
                  <a:pt x="4812" y="4788"/>
                </a:lnTo>
                <a:lnTo>
                  <a:pt x="4666" y="4861"/>
                </a:lnTo>
                <a:lnTo>
                  <a:pt x="4495" y="4886"/>
                </a:lnTo>
                <a:lnTo>
                  <a:pt x="392" y="5301"/>
                </a:lnTo>
                <a:lnTo>
                  <a:pt x="245" y="5325"/>
                </a:lnTo>
                <a:lnTo>
                  <a:pt x="123" y="5374"/>
                </a:lnTo>
                <a:lnTo>
                  <a:pt x="50" y="5423"/>
                </a:lnTo>
                <a:lnTo>
                  <a:pt x="1" y="5521"/>
                </a:lnTo>
                <a:lnTo>
                  <a:pt x="1" y="5594"/>
                </a:lnTo>
                <a:lnTo>
                  <a:pt x="25" y="5692"/>
                </a:lnTo>
                <a:lnTo>
                  <a:pt x="74" y="5789"/>
                </a:lnTo>
                <a:lnTo>
                  <a:pt x="196" y="5911"/>
                </a:lnTo>
                <a:lnTo>
                  <a:pt x="3274" y="8647"/>
                </a:lnTo>
                <a:lnTo>
                  <a:pt x="3396" y="8769"/>
                </a:lnTo>
                <a:lnTo>
                  <a:pt x="3493" y="8915"/>
                </a:lnTo>
                <a:lnTo>
                  <a:pt x="3567" y="9086"/>
                </a:lnTo>
                <a:lnTo>
                  <a:pt x="3640" y="9257"/>
                </a:lnTo>
                <a:lnTo>
                  <a:pt x="3689" y="9428"/>
                </a:lnTo>
                <a:lnTo>
                  <a:pt x="3713" y="9599"/>
                </a:lnTo>
                <a:lnTo>
                  <a:pt x="3713" y="9770"/>
                </a:lnTo>
                <a:lnTo>
                  <a:pt x="3689" y="9941"/>
                </a:lnTo>
                <a:lnTo>
                  <a:pt x="2810" y="13995"/>
                </a:lnTo>
                <a:lnTo>
                  <a:pt x="2785" y="14142"/>
                </a:lnTo>
                <a:lnTo>
                  <a:pt x="2810" y="14240"/>
                </a:lnTo>
                <a:lnTo>
                  <a:pt x="2834" y="14337"/>
                </a:lnTo>
                <a:lnTo>
                  <a:pt x="2883" y="14411"/>
                </a:lnTo>
                <a:lnTo>
                  <a:pt x="2981" y="14435"/>
                </a:lnTo>
                <a:lnTo>
                  <a:pt x="3078" y="14459"/>
                </a:lnTo>
                <a:lnTo>
                  <a:pt x="3200" y="14411"/>
                </a:lnTo>
                <a:lnTo>
                  <a:pt x="3322" y="14362"/>
                </a:lnTo>
                <a:lnTo>
                  <a:pt x="6888" y="12261"/>
                </a:lnTo>
                <a:lnTo>
                  <a:pt x="7035" y="12188"/>
                </a:lnTo>
                <a:lnTo>
                  <a:pt x="7206" y="12139"/>
                </a:lnTo>
                <a:lnTo>
                  <a:pt x="7401" y="12115"/>
                </a:lnTo>
                <a:lnTo>
                  <a:pt x="7743" y="12115"/>
                </a:lnTo>
                <a:lnTo>
                  <a:pt x="7938" y="12139"/>
                </a:lnTo>
                <a:lnTo>
                  <a:pt x="8109" y="12188"/>
                </a:lnTo>
                <a:lnTo>
                  <a:pt x="8256" y="12261"/>
                </a:lnTo>
                <a:lnTo>
                  <a:pt x="11822" y="14362"/>
                </a:lnTo>
                <a:lnTo>
                  <a:pt x="11944" y="14411"/>
                </a:lnTo>
                <a:lnTo>
                  <a:pt x="12066" y="14459"/>
                </a:lnTo>
                <a:lnTo>
                  <a:pt x="12164" y="14435"/>
                </a:lnTo>
                <a:lnTo>
                  <a:pt x="12261" y="14411"/>
                </a:lnTo>
                <a:lnTo>
                  <a:pt x="12310" y="14337"/>
                </a:lnTo>
                <a:lnTo>
                  <a:pt x="12335" y="14240"/>
                </a:lnTo>
                <a:lnTo>
                  <a:pt x="12359" y="14142"/>
                </a:lnTo>
                <a:lnTo>
                  <a:pt x="12335" y="13995"/>
                </a:lnTo>
                <a:lnTo>
                  <a:pt x="11455" y="9941"/>
                </a:lnTo>
                <a:lnTo>
                  <a:pt x="11431" y="9770"/>
                </a:lnTo>
                <a:lnTo>
                  <a:pt x="11431" y="9599"/>
                </a:lnTo>
                <a:lnTo>
                  <a:pt x="11455" y="9428"/>
                </a:lnTo>
                <a:lnTo>
                  <a:pt x="11504" y="9257"/>
                </a:lnTo>
                <a:lnTo>
                  <a:pt x="11577" y="9086"/>
                </a:lnTo>
                <a:lnTo>
                  <a:pt x="11651" y="8915"/>
                </a:lnTo>
                <a:lnTo>
                  <a:pt x="11748" y="8769"/>
                </a:lnTo>
                <a:lnTo>
                  <a:pt x="11870" y="8647"/>
                </a:lnTo>
                <a:lnTo>
                  <a:pt x="14948" y="5911"/>
                </a:lnTo>
                <a:lnTo>
                  <a:pt x="15070" y="5789"/>
                </a:lnTo>
                <a:lnTo>
                  <a:pt x="15119" y="5692"/>
                </a:lnTo>
                <a:lnTo>
                  <a:pt x="15143" y="5594"/>
                </a:lnTo>
                <a:lnTo>
                  <a:pt x="15143" y="5521"/>
                </a:lnTo>
                <a:lnTo>
                  <a:pt x="15094" y="5423"/>
                </a:lnTo>
                <a:lnTo>
                  <a:pt x="15021" y="5374"/>
                </a:lnTo>
                <a:lnTo>
                  <a:pt x="14899" y="5325"/>
                </a:lnTo>
                <a:lnTo>
                  <a:pt x="14752" y="5301"/>
                </a:lnTo>
                <a:lnTo>
                  <a:pt x="10649" y="4886"/>
                </a:lnTo>
                <a:lnTo>
                  <a:pt x="10478" y="4861"/>
                </a:lnTo>
                <a:lnTo>
                  <a:pt x="10332" y="4788"/>
                </a:lnTo>
                <a:lnTo>
                  <a:pt x="10161" y="4715"/>
                </a:lnTo>
                <a:lnTo>
                  <a:pt x="10014" y="4617"/>
                </a:lnTo>
                <a:lnTo>
                  <a:pt x="9868" y="4495"/>
                </a:lnTo>
                <a:lnTo>
                  <a:pt x="9746" y="4373"/>
                </a:lnTo>
                <a:lnTo>
                  <a:pt x="9624" y="4226"/>
                </a:lnTo>
                <a:lnTo>
                  <a:pt x="9550" y="4104"/>
                </a:lnTo>
                <a:lnTo>
                  <a:pt x="7890" y="294"/>
                </a:lnTo>
                <a:lnTo>
                  <a:pt x="7816" y="172"/>
                </a:lnTo>
                <a:lnTo>
                  <a:pt x="7743" y="74"/>
                </a:lnTo>
                <a:lnTo>
                  <a:pt x="7645" y="25"/>
                </a:lnTo>
                <a:lnTo>
                  <a:pt x="7572" y="1"/>
                </a:lnTo>
                <a:close/>
              </a:path>
            </a:pathLst>
          </a:custGeom>
          <a:solidFill>
            <a:schemeClr val="accent5"/>
          </a:solidFill>
          <a:ln>
            <a:noFill/>
          </a:ln>
          <a:effectLst>
            <a:glow rad="63500">
              <a:schemeClr val="accent4">
                <a:satMod val="175000"/>
                <a:alpha val="40000"/>
              </a:schemeClr>
            </a:glow>
          </a:effectLst>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10" name="Google Shape;210;p21"/>
          <p:cNvSpPr/>
          <p:nvPr/>
        </p:nvSpPr>
        <p:spPr>
          <a:xfrm rot="-1609681">
            <a:off x="5219864" y="1602338"/>
            <a:ext cx="413179" cy="394516"/>
          </a:xfrm>
          <a:custGeom>
            <a:avLst/>
            <a:gdLst/>
            <a:ahLst/>
            <a:cxnLst/>
            <a:rect l="l" t="t" r="r" b="b"/>
            <a:pathLst>
              <a:path w="15144" h="14460" extrusionOk="0">
                <a:moveTo>
                  <a:pt x="7572" y="1"/>
                </a:moveTo>
                <a:lnTo>
                  <a:pt x="7499" y="25"/>
                </a:lnTo>
                <a:lnTo>
                  <a:pt x="7401" y="74"/>
                </a:lnTo>
                <a:lnTo>
                  <a:pt x="7328" y="172"/>
                </a:lnTo>
                <a:lnTo>
                  <a:pt x="7255" y="294"/>
                </a:lnTo>
                <a:lnTo>
                  <a:pt x="5594" y="4104"/>
                </a:lnTo>
                <a:lnTo>
                  <a:pt x="5521" y="4226"/>
                </a:lnTo>
                <a:lnTo>
                  <a:pt x="5398" y="4373"/>
                </a:lnTo>
                <a:lnTo>
                  <a:pt x="5276" y="4495"/>
                </a:lnTo>
                <a:lnTo>
                  <a:pt x="5130" y="4617"/>
                </a:lnTo>
                <a:lnTo>
                  <a:pt x="4983" y="4715"/>
                </a:lnTo>
                <a:lnTo>
                  <a:pt x="4812" y="4788"/>
                </a:lnTo>
                <a:lnTo>
                  <a:pt x="4666" y="4861"/>
                </a:lnTo>
                <a:lnTo>
                  <a:pt x="4495" y="4886"/>
                </a:lnTo>
                <a:lnTo>
                  <a:pt x="392" y="5301"/>
                </a:lnTo>
                <a:lnTo>
                  <a:pt x="245" y="5325"/>
                </a:lnTo>
                <a:lnTo>
                  <a:pt x="123" y="5374"/>
                </a:lnTo>
                <a:lnTo>
                  <a:pt x="50" y="5423"/>
                </a:lnTo>
                <a:lnTo>
                  <a:pt x="1" y="5521"/>
                </a:lnTo>
                <a:lnTo>
                  <a:pt x="1" y="5594"/>
                </a:lnTo>
                <a:lnTo>
                  <a:pt x="25" y="5692"/>
                </a:lnTo>
                <a:lnTo>
                  <a:pt x="74" y="5789"/>
                </a:lnTo>
                <a:lnTo>
                  <a:pt x="196" y="5911"/>
                </a:lnTo>
                <a:lnTo>
                  <a:pt x="3274" y="8647"/>
                </a:lnTo>
                <a:lnTo>
                  <a:pt x="3396" y="8769"/>
                </a:lnTo>
                <a:lnTo>
                  <a:pt x="3493" y="8915"/>
                </a:lnTo>
                <a:lnTo>
                  <a:pt x="3567" y="9086"/>
                </a:lnTo>
                <a:lnTo>
                  <a:pt x="3640" y="9257"/>
                </a:lnTo>
                <a:lnTo>
                  <a:pt x="3689" y="9428"/>
                </a:lnTo>
                <a:lnTo>
                  <a:pt x="3713" y="9599"/>
                </a:lnTo>
                <a:lnTo>
                  <a:pt x="3713" y="9770"/>
                </a:lnTo>
                <a:lnTo>
                  <a:pt x="3689" y="9941"/>
                </a:lnTo>
                <a:lnTo>
                  <a:pt x="2810" y="13995"/>
                </a:lnTo>
                <a:lnTo>
                  <a:pt x="2785" y="14142"/>
                </a:lnTo>
                <a:lnTo>
                  <a:pt x="2810" y="14240"/>
                </a:lnTo>
                <a:lnTo>
                  <a:pt x="2834" y="14337"/>
                </a:lnTo>
                <a:lnTo>
                  <a:pt x="2883" y="14411"/>
                </a:lnTo>
                <a:lnTo>
                  <a:pt x="2981" y="14435"/>
                </a:lnTo>
                <a:lnTo>
                  <a:pt x="3078" y="14459"/>
                </a:lnTo>
                <a:lnTo>
                  <a:pt x="3200" y="14411"/>
                </a:lnTo>
                <a:lnTo>
                  <a:pt x="3322" y="14362"/>
                </a:lnTo>
                <a:lnTo>
                  <a:pt x="6888" y="12261"/>
                </a:lnTo>
                <a:lnTo>
                  <a:pt x="7035" y="12188"/>
                </a:lnTo>
                <a:lnTo>
                  <a:pt x="7206" y="12139"/>
                </a:lnTo>
                <a:lnTo>
                  <a:pt x="7401" y="12115"/>
                </a:lnTo>
                <a:lnTo>
                  <a:pt x="7743" y="12115"/>
                </a:lnTo>
                <a:lnTo>
                  <a:pt x="7938" y="12139"/>
                </a:lnTo>
                <a:lnTo>
                  <a:pt x="8109" y="12188"/>
                </a:lnTo>
                <a:lnTo>
                  <a:pt x="8256" y="12261"/>
                </a:lnTo>
                <a:lnTo>
                  <a:pt x="11822" y="14362"/>
                </a:lnTo>
                <a:lnTo>
                  <a:pt x="11944" y="14411"/>
                </a:lnTo>
                <a:lnTo>
                  <a:pt x="12066" y="14459"/>
                </a:lnTo>
                <a:lnTo>
                  <a:pt x="12164" y="14435"/>
                </a:lnTo>
                <a:lnTo>
                  <a:pt x="12261" y="14411"/>
                </a:lnTo>
                <a:lnTo>
                  <a:pt x="12310" y="14337"/>
                </a:lnTo>
                <a:lnTo>
                  <a:pt x="12335" y="14240"/>
                </a:lnTo>
                <a:lnTo>
                  <a:pt x="12359" y="14142"/>
                </a:lnTo>
                <a:lnTo>
                  <a:pt x="12335" y="13995"/>
                </a:lnTo>
                <a:lnTo>
                  <a:pt x="11455" y="9941"/>
                </a:lnTo>
                <a:lnTo>
                  <a:pt x="11431" y="9770"/>
                </a:lnTo>
                <a:lnTo>
                  <a:pt x="11431" y="9599"/>
                </a:lnTo>
                <a:lnTo>
                  <a:pt x="11455" y="9428"/>
                </a:lnTo>
                <a:lnTo>
                  <a:pt x="11504" y="9257"/>
                </a:lnTo>
                <a:lnTo>
                  <a:pt x="11577" y="9086"/>
                </a:lnTo>
                <a:lnTo>
                  <a:pt x="11651" y="8915"/>
                </a:lnTo>
                <a:lnTo>
                  <a:pt x="11748" y="8769"/>
                </a:lnTo>
                <a:lnTo>
                  <a:pt x="11870" y="8647"/>
                </a:lnTo>
                <a:lnTo>
                  <a:pt x="14948" y="5911"/>
                </a:lnTo>
                <a:lnTo>
                  <a:pt x="15070" y="5789"/>
                </a:lnTo>
                <a:lnTo>
                  <a:pt x="15119" y="5692"/>
                </a:lnTo>
                <a:lnTo>
                  <a:pt x="15143" y="5594"/>
                </a:lnTo>
                <a:lnTo>
                  <a:pt x="15143" y="5521"/>
                </a:lnTo>
                <a:lnTo>
                  <a:pt x="15094" y="5423"/>
                </a:lnTo>
                <a:lnTo>
                  <a:pt x="15021" y="5374"/>
                </a:lnTo>
                <a:lnTo>
                  <a:pt x="14899" y="5325"/>
                </a:lnTo>
                <a:lnTo>
                  <a:pt x="14752" y="5301"/>
                </a:lnTo>
                <a:lnTo>
                  <a:pt x="10649" y="4886"/>
                </a:lnTo>
                <a:lnTo>
                  <a:pt x="10478" y="4861"/>
                </a:lnTo>
                <a:lnTo>
                  <a:pt x="10332" y="4788"/>
                </a:lnTo>
                <a:lnTo>
                  <a:pt x="10161" y="4715"/>
                </a:lnTo>
                <a:lnTo>
                  <a:pt x="10014" y="4617"/>
                </a:lnTo>
                <a:lnTo>
                  <a:pt x="9868" y="4495"/>
                </a:lnTo>
                <a:lnTo>
                  <a:pt x="9746" y="4373"/>
                </a:lnTo>
                <a:lnTo>
                  <a:pt x="9624" y="4226"/>
                </a:lnTo>
                <a:lnTo>
                  <a:pt x="9550" y="4104"/>
                </a:lnTo>
                <a:lnTo>
                  <a:pt x="7890" y="294"/>
                </a:lnTo>
                <a:lnTo>
                  <a:pt x="7816" y="172"/>
                </a:lnTo>
                <a:lnTo>
                  <a:pt x="7743" y="74"/>
                </a:lnTo>
                <a:lnTo>
                  <a:pt x="7645" y="25"/>
                </a:lnTo>
                <a:lnTo>
                  <a:pt x="7572" y="1"/>
                </a:lnTo>
                <a:close/>
              </a:path>
            </a:pathLst>
          </a:custGeom>
          <a:solidFill>
            <a:schemeClr val="accent5"/>
          </a:solidFill>
          <a:ln>
            <a:solidFill>
              <a:schemeClr val="tx1">
                <a:lumMod val="10000"/>
                <a:lumOff val="90000"/>
              </a:schemeClr>
            </a:solidFill>
          </a:ln>
          <a:effectLst>
            <a:glow rad="63500">
              <a:schemeClr val="accent4">
                <a:satMod val="175000"/>
                <a:alpha val="40000"/>
              </a:schemeClr>
            </a:glow>
          </a:effectLst>
        </p:spPr>
        <p:txBody>
          <a:bodyPr spcFirstLastPara="1" wrap="square" lIns="121900" tIns="121900" rIns="121900" bIns="121900" anchor="ctr" anchorCtr="0">
            <a:noAutofit/>
          </a:bodyPr>
          <a:lstStyle/>
          <a:p>
            <a:pPr defTabSz="1219170">
              <a:buClr>
                <a:srgbClr val="000000"/>
              </a:buClr>
            </a:pPr>
            <a:endParaRPr sz="1867" b="1" kern="0">
              <a:ln w="22225">
                <a:solidFill>
                  <a:srgbClr val="02C1D3"/>
                </a:solidFill>
                <a:prstDash val="solid"/>
              </a:ln>
              <a:solidFill>
                <a:srgbClr val="02C1D3">
                  <a:lumMod val="40000"/>
                  <a:lumOff val="60000"/>
                </a:srgbClr>
              </a:solidFill>
              <a:latin typeface="Arial"/>
              <a:cs typeface="Arial"/>
              <a:sym typeface="Arial"/>
            </a:endParaRPr>
          </a:p>
        </p:txBody>
      </p:sp>
      <p:sp>
        <p:nvSpPr>
          <p:cNvPr id="211" name="Google Shape;211;p21"/>
          <p:cNvSpPr/>
          <p:nvPr/>
        </p:nvSpPr>
        <p:spPr>
          <a:xfrm rot="2926628">
            <a:off x="7724934" y="1914888"/>
            <a:ext cx="309396" cy="295421"/>
          </a:xfrm>
          <a:custGeom>
            <a:avLst/>
            <a:gdLst/>
            <a:ahLst/>
            <a:cxnLst/>
            <a:rect l="l" t="t" r="r" b="b"/>
            <a:pathLst>
              <a:path w="15144" h="14460" extrusionOk="0">
                <a:moveTo>
                  <a:pt x="7572" y="1"/>
                </a:moveTo>
                <a:lnTo>
                  <a:pt x="7499" y="25"/>
                </a:lnTo>
                <a:lnTo>
                  <a:pt x="7401" y="74"/>
                </a:lnTo>
                <a:lnTo>
                  <a:pt x="7328" y="172"/>
                </a:lnTo>
                <a:lnTo>
                  <a:pt x="7255" y="294"/>
                </a:lnTo>
                <a:lnTo>
                  <a:pt x="5594" y="4104"/>
                </a:lnTo>
                <a:lnTo>
                  <a:pt x="5521" y="4226"/>
                </a:lnTo>
                <a:lnTo>
                  <a:pt x="5398" y="4373"/>
                </a:lnTo>
                <a:lnTo>
                  <a:pt x="5276" y="4495"/>
                </a:lnTo>
                <a:lnTo>
                  <a:pt x="5130" y="4617"/>
                </a:lnTo>
                <a:lnTo>
                  <a:pt x="4983" y="4715"/>
                </a:lnTo>
                <a:lnTo>
                  <a:pt x="4812" y="4788"/>
                </a:lnTo>
                <a:lnTo>
                  <a:pt x="4666" y="4861"/>
                </a:lnTo>
                <a:lnTo>
                  <a:pt x="4495" y="4886"/>
                </a:lnTo>
                <a:lnTo>
                  <a:pt x="392" y="5301"/>
                </a:lnTo>
                <a:lnTo>
                  <a:pt x="245" y="5325"/>
                </a:lnTo>
                <a:lnTo>
                  <a:pt x="123" y="5374"/>
                </a:lnTo>
                <a:lnTo>
                  <a:pt x="50" y="5423"/>
                </a:lnTo>
                <a:lnTo>
                  <a:pt x="1" y="5521"/>
                </a:lnTo>
                <a:lnTo>
                  <a:pt x="1" y="5594"/>
                </a:lnTo>
                <a:lnTo>
                  <a:pt x="25" y="5692"/>
                </a:lnTo>
                <a:lnTo>
                  <a:pt x="74" y="5789"/>
                </a:lnTo>
                <a:lnTo>
                  <a:pt x="196" y="5911"/>
                </a:lnTo>
                <a:lnTo>
                  <a:pt x="3274" y="8647"/>
                </a:lnTo>
                <a:lnTo>
                  <a:pt x="3396" y="8769"/>
                </a:lnTo>
                <a:lnTo>
                  <a:pt x="3493" y="8915"/>
                </a:lnTo>
                <a:lnTo>
                  <a:pt x="3567" y="9086"/>
                </a:lnTo>
                <a:lnTo>
                  <a:pt x="3640" y="9257"/>
                </a:lnTo>
                <a:lnTo>
                  <a:pt x="3689" y="9428"/>
                </a:lnTo>
                <a:lnTo>
                  <a:pt x="3713" y="9599"/>
                </a:lnTo>
                <a:lnTo>
                  <a:pt x="3713" y="9770"/>
                </a:lnTo>
                <a:lnTo>
                  <a:pt x="3689" y="9941"/>
                </a:lnTo>
                <a:lnTo>
                  <a:pt x="2810" y="13995"/>
                </a:lnTo>
                <a:lnTo>
                  <a:pt x="2785" y="14142"/>
                </a:lnTo>
                <a:lnTo>
                  <a:pt x="2810" y="14240"/>
                </a:lnTo>
                <a:lnTo>
                  <a:pt x="2834" y="14337"/>
                </a:lnTo>
                <a:lnTo>
                  <a:pt x="2883" y="14411"/>
                </a:lnTo>
                <a:lnTo>
                  <a:pt x="2981" y="14435"/>
                </a:lnTo>
                <a:lnTo>
                  <a:pt x="3078" y="14459"/>
                </a:lnTo>
                <a:lnTo>
                  <a:pt x="3200" y="14411"/>
                </a:lnTo>
                <a:lnTo>
                  <a:pt x="3322" y="14362"/>
                </a:lnTo>
                <a:lnTo>
                  <a:pt x="6888" y="12261"/>
                </a:lnTo>
                <a:lnTo>
                  <a:pt x="7035" y="12188"/>
                </a:lnTo>
                <a:lnTo>
                  <a:pt x="7206" y="12139"/>
                </a:lnTo>
                <a:lnTo>
                  <a:pt x="7401" y="12115"/>
                </a:lnTo>
                <a:lnTo>
                  <a:pt x="7743" y="12115"/>
                </a:lnTo>
                <a:lnTo>
                  <a:pt x="7938" y="12139"/>
                </a:lnTo>
                <a:lnTo>
                  <a:pt x="8109" y="12188"/>
                </a:lnTo>
                <a:lnTo>
                  <a:pt x="8256" y="12261"/>
                </a:lnTo>
                <a:lnTo>
                  <a:pt x="11822" y="14362"/>
                </a:lnTo>
                <a:lnTo>
                  <a:pt x="11944" y="14411"/>
                </a:lnTo>
                <a:lnTo>
                  <a:pt x="12066" y="14459"/>
                </a:lnTo>
                <a:lnTo>
                  <a:pt x="12164" y="14435"/>
                </a:lnTo>
                <a:lnTo>
                  <a:pt x="12261" y="14411"/>
                </a:lnTo>
                <a:lnTo>
                  <a:pt x="12310" y="14337"/>
                </a:lnTo>
                <a:lnTo>
                  <a:pt x="12335" y="14240"/>
                </a:lnTo>
                <a:lnTo>
                  <a:pt x="12359" y="14142"/>
                </a:lnTo>
                <a:lnTo>
                  <a:pt x="12335" y="13995"/>
                </a:lnTo>
                <a:lnTo>
                  <a:pt x="11455" y="9941"/>
                </a:lnTo>
                <a:lnTo>
                  <a:pt x="11431" y="9770"/>
                </a:lnTo>
                <a:lnTo>
                  <a:pt x="11431" y="9599"/>
                </a:lnTo>
                <a:lnTo>
                  <a:pt x="11455" y="9428"/>
                </a:lnTo>
                <a:lnTo>
                  <a:pt x="11504" y="9257"/>
                </a:lnTo>
                <a:lnTo>
                  <a:pt x="11577" y="9086"/>
                </a:lnTo>
                <a:lnTo>
                  <a:pt x="11651" y="8915"/>
                </a:lnTo>
                <a:lnTo>
                  <a:pt x="11748" y="8769"/>
                </a:lnTo>
                <a:lnTo>
                  <a:pt x="11870" y="8647"/>
                </a:lnTo>
                <a:lnTo>
                  <a:pt x="14948" y="5911"/>
                </a:lnTo>
                <a:lnTo>
                  <a:pt x="15070" y="5789"/>
                </a:lnTo>
                <a:lnTo>
                  <a:pt x="15119" y="5692"/>
                </a:lnTo>
                <a:lnTo>
                  <a:pt x="15143" y="5594"/>
                </a:lnTo>
                <a:lnTo>
                  <a:pt x="15143" y="5521"/>
                </a:lnTo>
                <a:lnTo>
                  <a:pt x="15094" y="5423"/>
                </a:lnTo>
                <a:lnTo>
                  <a:pt x="15021" y="5374"/>
                </a:lnTo>
                <a:lnTo>
                  <a:pt x="14899" y="5325"/>
                </a:lnTo>
                <a:lnTo>
                  <a:pt x="14752" y="5301"/>
                </a:lnTo>
                <a:lnTo>
                  <a:pt x="10649" y="4886"/>
                </a:lnTo>
                <a:lnTo>
                  <a:pt x="10478" y="4861"/>
                </a:lnTo>
                <a:lnTo>
                  <a:pt x="10332" y="4788"/>
                </a:lnTo>
                <a:lnTo>
                  <a:pt x="10161" y="4715"/>
                </a:lnTo>
                <a:lnTo>
                  <a:pt x="10014" y="4617"/>
                </a:lnTo>
                <a:lnTo>
                  <a:pt x="9868" y="4495"/>
                </a:lnTo>
                <a:lnTo>
                  <a:pt x="9746" y="4373"/>
                </a:lnTo>
                <a:lnTo>
                  <a:pt x="9624" y="4226"/>
                </a:lnTo>
                <a:lnTo>
                  <a:pt x="9550" y="4104"/>
                </a:lnTo>
                <a:lnTo>
                  <a:pt x="7890" y="294"/>
                </a:lnTo>
                <a:lnTo>
                  <a:pt x="7816" y="172"/>
                </a:lnTo>
                <a:lnTo>
                  <a:pt x="7743" y="74"/>
                </a:lnTo>
                <a:lnTo>
                  <a:pt x="7645" y="25"/>
                </a:lnTo>
                <a:lnTo>
                  <a:pt x="7572" y="1"/>
                </a:lnTo>
                <a:close/>
              </a:path>
            </a:pathLst>
          </a:custGeom>
          <a:solidFill>
            <a:schemeClr val="accent5"/>
          </a:solidFill>
          <a:ln>
            <a:noFill/>
          </a:ln>
          <a:effectLst>
            <a:glow rad="63500">
              <a:schemeClr val="accent4">
                <a:satMod val="175000"/>
                <a:alpha val="40000"/>
              </a:schemeClr>
            </a:glow>
          </a:effectLst>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12" name="Google Shape;212;p21"/>
          <p:cNvSpPr/>
          <p:nvPr/>
        </p:nvSpPr>
        <p:spPr>
          <a:xfrm rot="-1608938">
            <a:off x="6437383" y="443774"/>
            <a:ext cx="278740" cy="266151"/>
          </a:xfrm>
          <a:custGeom>
            <a:avLst/>
            <a:gdLst/>
            <a:ahLst/>
            <a:cxnLst/>
            <a:rect l="l" t="t" r="r" b="b"/>
            <a:pathLst>
              <a:path w="15144" h="14460" extrusionOk="0">
                <a:moveTo>
                  <a:pt x="7572" y="1"/>
                </a:moveTo>
                <a:lnTo>
                  <a:pt x="7499" y="25"/>
                </a:lnTo>
                <a:lnTo>
                  <a:pt x="7401" y="74"/>
                </a:lnTo>
                <a:lnTo>
                  <a:pt x="7328" y="172"/>
                </a:lnTo>
                <a:lnTo>
                  <a:pt x="7255" y="294"/>
                </a:lnTo>
                <a:lnTo>
                  <a:pt x="5594" y="4104"/>
                </a:lnTo>
                <a:lnTo>
                  <a:pt x="5521" y="4226"/>
                </a:lnTo>
                <a:lnTo>
                  <a:pt x="5398" y="4373"/>
                </a:lnTo>
                <a:lnTo>
                  <a:pt x="5276" y="4495"/>
                </a:lnTo>
                <a:lnTo>
                  <a:pt x="5130" y="4617"/>
                </a:lnTo>
                <a:lnTo>
                  <a:pt x="4983" y="4715"/>
                </a:lnTo>
                <a:lnTo>
                  <a:pt x="4812" y="4788"/>
                </a:lnTo>
                <a:lnTo>
                  <a:pt x="4666" y="4861"/>
                </a:lnTo>
                <a:lnTo>
                  <a:pt x="4495" y="4886"/>
                </a:lnTo>
                <a:lnTo>
                  <a:pt x="392" y="5301"/>
                </a:lnTo>
                <a:lnTo>
                  <a:pt x="245" y="5325"/>
                </a:lnTo>
                <a:lnTo>
                  <a:pt x="123" y="5374"/>
                </a:lnTo>
                <a:lnTo>
                  <a:pt x="50" y="5423"/>
                </a:lnTo>
                <a:lnTo>
                  <a:pt x="1" y="5521"/>
                </a:lnTo>
                <a:lnTo>
                  <a:pt x="1" y="5594"/>
                </a:lnTo>
                <a:lnTo>
                  <a:pt x="25" y="5692"/>
                </a:lnTo>
                <a:lnTo>
                  <a:pt x="74" y="5789"/>
                </a:lnTo>
                <a:lnTo>
                  <a:pt x="196" y="5911"/>
                </a:lnTo>
                <a:lnTo>
                  <a:pt x="3274" y="8647"/>
                </a:lnTo>
                <a:lnTo>
                  <a:pt x="3396" y="8769"/>
                </a:lnTo>
                <a:lnTo>
                  <a:pt x="3493" y="8915"/>
                </a:lnTo>
                <a:lnTo>
                  <a:pt x="3567" y="9086"/>
                </a:lnTo>
                <a:lnTo>
                  <a:pt x="3640" y="9257"/>
                </a:lnTo>
                <a:lnTo>
                  <a:pt x="3689" y="9428"/>
                </a:lnTo>
                <a:lnTo>
                  <a:pt x="3713" y="9599"/>
                </a:lnTo>
                <a:lnTo>
                  <a:pt x="3713" y="9770"/>
                </a:lnTo>
                <a:lnTo>
                  <a:pt x="3689" y="9941"/>
                </a:lnTo>
                <a:lnTo>
                  <a:pt x="2810" y="13995"/>
                </a:lnTo>
                <a:lnTo>
                  <a:pt x="2785" y="14142"/>
                </a:lnTo>
                <a:lnTo>
                  <a:pt x="2810" y="14240"/>
                </a:lnTo>
                <a:lnTo>
                  <a:pt x="2834" y="14337"/>
                </a:lnTo>
                <a:lnTo>
                  <a:pt x="2883" y="14411"/>
                </a:lnTo>
                <a:lnTo>
                  <a:pt x="2981" y="14435"/>
                </a:lnTo>
                <a:lnTo>
                  <a:pt x="3078" y="14459"/>
                </a:lnTo>
                <a:lnTo>
                  <a:pt x="3200" y="14411"/>
                </a:lnTo>
                <a:lnTo>
                  <a:pt x="3322" y="14362"/>
                </a:lnTo>
                <a:lnTo>
                  <a:pt x="6888" y="12261"/>
                </a:lnTo>
                <a:lnTo>
                  <a:pt x="7035" y="12188"/>
                </a:lnTo>
                <a:lnTo>
                  <a:pt x="7206" y="12139"/>
                </a:lnTo>
                <a:lnTo>
                  <a:pt x="7401" y="12115"/>
                </a:lnTo>
                <a:lnTo>
                  <a:pt x="7743" y="12115"/>
                </a:lnTo>
                <a:lnTo>
                  <a:pt x="7938" y="12139"/>
                </a:lnTo>
                <a:lnTo>
                  <a:pt x="8109" y="12188"/>
                </a:lnTo>
                <a:lnTo>
                  <a:pt x="8256" y="12261"/>
                </a:lnTo>
                <a:lnTo>
                  <a:pt x="11822" y="14362"/>
                </a:lnTo>
                <a:lnTo>
                  <a:pt x="11944" y="14411"/>
                </a:lnTo>
                <a:lnTo>
                  <a:pt x="12066" y="14459"/>
                </a:lnTo>
                <a:lnTo>
                  <a:pt x="12164" y="14435"/>
                </a:lnTo>
                <a:lnTo>
                  <a:pt x="12261" y="14411"/>
                </a:lnTo>
                <a:lnTo>
                  <a:pt x="12310" y="14337"/>
                </a:lnTo>
                <a:lnTo>
                  <a:pt x="12335" y="14240"/>
                </a:lnTo>
                <a:lnTo>
                  <a:pt x="12359" y="14142"/>
                </a:lnTo>
                <a:lnTo>
                  <a:pt x="12335" y="13995"/>
                </a:lnTo>
                <a:lnTo>
                  <a:pt x="11455" y="9941"/>
                </a:lnTo>
                <a:lnTo>
                  <a:pt x="11431" y="9770"/>
                </a:lnTo>
                <a:lnTo>
                  <a:pt x="11431" y="9599"/>
                </a:lnTo>
                <a:lnTo>
                  <a:pt x="11455" y="9428"/>
                </a:lnTo>
                <a:lnTo>
                  <a:pt x="11504" y="9257"/>
                </a:lnTo>
                <a:lnTo>
                  <a:pt x="11577" y="9086"/>
                </a:lnTo>
                <a:lnTo>
                  <a:pt x="11651" y="8915"/>
                </a:lnTo>
                <a:lnTo>
                  <a:pt x="11748" y="8769"/>
                </a:lnTo>
                <a:lnTo>
                  <a:pt x="11870" y="8647"/>
                </a:lnTo>
                <a:lnTo>
                  <a:pt x="14948" y="5911"/>
                </a:lnTo>
                <a:lnTo>
                  <a:pt x="15070" y="5789"/>
                </a:lnTo>
                <a:lnTo>
                  <a:pt x="15119" y="5692"/>
                </a:lnTo>
                <a:lnTo>
                  <a:pt x="15143" y="5594"/>
                </a:lnTo>
                <a:lnTo>
                  <a:pt x="15143" y="5521"/>
                </a:lnTo>
                <a:lnTo>
                  <a:pt x="15094" y="5423"/>
                </a:lnTo>
                <a:lnTo>
                  <a:pt x="15021" y="5374"/>
                </a:lnTo>
                <a:lnTo>
                  <a:pt x="14899" y="5325"/>
                </a:lnTo>
                <a:lnTo>
                  <a:pt x="14752" y="5301"/>
                </a:lnTo>
                <a:lnTo>
                  <a:pt x="10649" y="4886"/>
                </a:lnTo>
                <a:lnTo>
                  <a:pt x="10478" y="4861"/>
                </a:lnTo>
                <a:lnTo>
                  <a:pt x="10332" y="4788"/>
                </a:lnTo>
                <a:lnTo>
                  <a:pt x="10161" y="4715"/>
                </a:lnTo>
                <a:lnTo>
                  <a:pt x="10014" y="4617"/>
                </a:lnTo>
                <a:lnTo>
                  <a:pt x="9868" y="4495"/>
                </a:lnTo>
                <a:lnTo>
                  <a:pt x="9746" y="4373"/>
                </a:lnTo>
                <a:lnTo>
                  <a:pt x="9624" y="4226"/>
                </a:lnTo>
                <a:lnTo>
                  <a:pt x="9550" y="4104"/>
                </a:lnTo>
                <a:lnTo>
                  <a:pt x="7890" y="294"/>
                </a:lnTo>
                <a:lnTo>
                  <a:pt x="7816" y="172"/>
                </a:lnTo>
                <a:lnTo>
                  <a:pt x="7743" y="74"/>
                </a:lnTo>
                <a:lnTo>
                  <a:pt x="7645" y="25"/>
                </a:lnTo>
                <a:lnTo>
                  <a:pt x="7572" y="1"/>
                </a:lnTo>
                <a:close/>
              </a:path>
            </a:pathLst>
          </a:custGeom>
          <a:solidFill>
            <a:schemeClr val="accent5"/>
          </a:solidFill>
          <a:ln>
            <a:noFill/>
          </a:ln>
          <a:effectLst>
            <a:glow rad="63500">
              <a:schemeClr val="accent4">
                <a:satMod val="175000"/>
                <a:alpha val="40000"/>
              </a:schemeClr>
            </a:glow>
          </a:effectLst>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grpSp>
        <p:nvGrpSpPr>
          <p:cNvPr id="18" name="Google Shape;476;p40"/>
          <p:cNvGrpSpPr/>
          <p:nvPr/>
        </p:nvGrpSpPr>
        <p:grpSpPr>
          <a:xfrm>
            <a:off x="5896121" y="911668"/>
            <a:ext cx="1570519" cy="2030267"/>
            <a:chOff x="584925" y="922575"/>
            <a:chExt cx="415200" cy="502525"/>
          </a:xfrm>
          <a:solidFill>
            <a:schemeClr val="accent5"/>
          </a:solidFill>
        </p:grpSpPr>
        <p:sp>
          <p:nvSpPr>
            <p:cNvPr id="19" name="Google Shape;477;p40"/>
            <p:cNvSpPr/>
            <p:nvPr/>
          </p:nvSpPr>
          <p:spPr>
            <a:xfrm>
              <a:off x="584925" y="961025"/>
              <a:ext cx="378575" cy="464075"/>
            </a:xfrm>
            <a:custGeom>
              <a:avLst/>
              <a:gdLst/>
              <a:ahLst/>
              <a:cxnLst/>
              <a:rect l="l" t="t" r="r" b="b"/>
              <a:pathLst>
                <a:path w="15143" h="18563" extrusionOk="0">
                  <a:moveTo>
                    <a:pt x="782" y="1"/>
                  </a:moveTo>
                  <a:lnTo>
                    <a:pt x="635" y="25"/>
                  </a:lnTo>
                  <a:lnTo>
                    <a:pt x="489" y="50"/>
                  </a:lnTo>
                  <a:lnTo>
                    <a:pt x="342" y="123"/>
                  </a:lnTo>
                  <a:lnTo>
                    <a:pt x="220" y="196"/>
                  </a:lnTo>
                  <a:lnTo>
                    <a:pt x="122" y="294"/>
                  </a:lnTo>
                  <a:lnTo>
                    <a:pt x="73" y="416"/>
                  </a:lnTo>
                  <a:lnTo>
                    <a:pt x="24" y="563"/>
                  </a:lnTo>
                  <a:lnTo>
                    <a:pt x="0" y="709"/>
                  </a:lnTo>
                  <a:lnTo>
                    <a:pt x="0" y="17708"/>
                  </a:lnTo>
                  <a:lnTo>
                    <a:pt x="24" y="17879"/>
                  </a:lnTo>
                  <a:lnTo>
                    <a:pt x="73" y="18025"/>
                  </a:lnTo>
                  <a:lnTo>
                    <a:pt x="122" y="18172"/>
                  </a:lnTo>
                  <a:lnTo>
                    <a:pt x="220" y="18294"/>
                  </a:lnTo>
                  <a:lnTo>
                    <a:pt x="342" y="18416"/>
                  </a:lnTo>
                  <a:lnTo>
                    <a:pt x="489" y="18489"/>
                  </a:lnTo>
                  <a:lnTo>
                    <a:pt x="635" y="18538"/>
                  </a:lnTo>
                  <a:lnTo>
                    <a:pt x="782" y="18562"/>
                  </a:lnTo>
                  <a:lnTo>
                    <a:pt x="14361" y="18562"/>
                  </a:lnTo>
                  <a:lnTo>
                    <a:pt x="14507" y="18538"/>
                  </a:lnTo>
                  <a:lnTo>
                    <a:pt x="14654" y="18489"/>
                  </a:lnTo>
                  <a:lnTo>
                    <a:pt x="14800" y="18416"/>
                  </a:lnTo>
                  <a:lnTo>
                    <a:pt x="14923" y="18294"/>
                  </a:lnTo>
                  <a:lnTo>
                    <a:pt x="15020" y="18172"/>
                  </a:lnTo>
                  <a:lnTo>
                    <a:pt x="15069" y="18025"/>
                  </a:lnTo>
                  <a:lnTo>
                    <a:pt x="15118" y="17879"/>
                  </a:lnTo>
                  <a:lnTo>
                    <a:pt x="15142" y="17708"/>
                  </a:lnTo>
                  <a:lnTo>
                    <a:pt x="15142" y="17586"/>
                  </a:lnTo>
                  <a:lnTo>
                    <a:pt x="1759" y="17586"/>
                  </a:lnTo>
                  <a:lnTo>
                    <a:pt x="1612" y="17561"/>
                  </a:lnTo>
                  <a:lnTo>
                    <a:pt x="1465" y="17512"/>
                  </a:lnTo>
                  <a:lnTo>
                    <a:pt x="1319" y="17439"/>
                  </a:lnTo>
                  <a:lnTo>
                    <a:pt x="1197" y="17317"/>
                  </a:lnTo>
                  <a:lnTo>
                    <a:pt x="1099" y="17195"/>
                  </a:lnTo>
                  <a:lnTo>
                    <a:pt x="1050" y="17048"/>
                  </a:lnTo>
                  <a:lnTo>
                    <a:pt x="1001" y="16902"/>
                  </a:lnTo>
                  <a:lnTo>
                    <a:pt x="977" y="16731"/>
                  </a:lnTo>
                  <a:lnTo>
                    <a:pt x="977" y="1"/>
                  </a:lnTo>
                  <a:close/>
                </a:path>
              </a:pathLst>
            </a:custGeom>
            <a:grpFill/>
            <a:ln>
              <a:solidFill>
                <a:schemeClr val="accent5"/>
              </a:solidFill>
            </a:ln>
          </p:spPr>
          <p:txBody>
            <a:bodyPr spcFirstLastPara="1" wrap="square" lIns="121900" tIns="121900" rIns="121900" bIns="121900" anchor="ctr" anchorCtr="0">
              <a:noAutofit/>
            </a:bodyPr>
            <a:lstStyle/>
            <a:p>
              <a:pPr defTabSz="1219170">
                <a:buClr>
                  <a:srgbClr val="000000"/>
                </a:buClr>
              </a:pPr>
              <a:endParaRPr sz="1867" kern="0">
                <a:solidFill>
                  <a:srgbClr val="061E3A"/>
                </a:solidFill>
                <a:latin typeface="Arial"/>
                <a:cs typeface="Arial"/>
                <a:sym typeface="Arial"/>
              </a:endParaRPr>
            </a:p>
          </p:txBody>
        </p:sp>
        <p:sp>
          <p:nvSpPr>
            <p:cNvPr id="20" name="Google Shape;478;p40"/>
            <p:cNvSpPr/>
            <p:nvPr/>
          </p:nvSpPr>
          <p:spPr>
            <a:xfrm>
              <a:off x="621550" y="922575"/>
              <a:ext cx="378575" cy="464050"/>
            </a:xfrm>
            <a:custGeom>
              <a:avLst/>
              <a:gdLst/>
              <a:ahLst/>
              <a:cxnLst/>
              <a:rect l="l" t="t" r="r" b="b"/>
              <a:pathLst>
                <a:path w="15143" h="18562" extrusionOk="0">
                  <a:moveTo>
                    <a:pt x="13140" y="6472"/>
                  </a:moveTo>
                  <a:lnTo>
                    <a:pt x="13238" y="6497"/>
                  </a:lnTo>
                  <a:lnTo>
                    <a:pt x="13311" y="6546"/>
                  </a:lnTo>
                  <a:lnTo>
                    <a:pt x="13360" y="6619"/>
                  </a:lnTo>
                  <a:lnTo>
                    <a:pt x="13384" y="6717"/>
                  </a:lnTo>
                  <a:lnTo>
                    <a:pt x="13360" y="6814"/>
                  </a:lnTo>
                  <a:lnTo>
                    <a:pt x="13311" y="6888"/>
                  </a:lnTo>
                  <a:lnTo>
                    <a:pt x="13238" y="6936"/>
                  </a:lnTo>
                  <a:lnTo>
                    <a:pt x="13140" y="6961"/>
                  </a:lnTo>
                  <a:lnTo>
                    <a:pt x="2003" y="6961"/>
                  </a:lnTo>
                  <a:lnTo>
                    <a:pt x="1905" y="6936"/>
                  </a:lnTo>
                  <a:lnTo>
                    <a:pt x="1832" y="6888"/>
                  </a:lnTo>
                  <a:lnTo>
                    <a:pt x="1783" y="6814"/>
                  </a:lnTo>
                  <a:lnTo>
                    <a:pt x="1759" y="6717"/>
                  </a:lnTo>
                  <a:lnTo>
                    <a:pt x="1783" y="6619"/>
                  </a:lnTo>
                  <a:lnTo>
                    <a:pt x="1832" y="6546"/>
                  </a:lnTo>
                  <a:lnTo>
                    <a:pt x="1905" y="6497"/>
                  </a:lnTo>
                  <a:lnTo>
                    <a:pt x="2003" y="6472"/>
                  </a:lnTo>
                  <a:close/>
                  <a:moveTo>
                    <a:pt x="13238" y="8793"/>
                  </a:moveTo>
                  <a:lnTo>
                    <a:pt x="13311" y="8866"/>
                  </a:lnTo>
                  <a:lnTo>
                    <a:pt x="13360" y="8939"/>
                  </a:lnTo>
                  <a:lnTo>
                    <a:pt x="13384" y="9037"/>
                  </a:lnTo>
                  <a:lnTo>
                    <a:pt x="13360" y="9135"/>
                  </a:lnTo>
                  <a:lnTo>
                    <a:pt x="13311" y="9208"/>
                  </a:lnTo>
                  <a:lnTo>
                    <a:pt x="13238" y="9257"/>
                  </a:lnTo>
                  <a:lnTo>
                    <a:pt x="13140" y="9281"/>
                  </a:lnTo>
                  <a:lnTo>
                    <a:pt x="2003" y="9281"/>
                  </a:lnTo>
                  <a:lnTo>
                    <a:pt x="1905" y="9257"/>
                  </a:lnTo>
                  <a:lnTo>
                    <a:pt x="1832" y="9208"/>
                  </a:lnTo>
                  <a:lnTo>
                    <a:pt x="1783" y="9135"/>
                  </a:lnTo>
                  <a:lnTo>
                    <a:pt x="1759" y="9037"/>
                  </a:lnTo>
                  <a:lnTo>
                    <a:pt x="1783" y="8939"/>
                  </a:lnTo>
                  <a:lnTo>
                    <a:pt x="1832" y="8866"/>
                  </a:lnTo>
                  <a:lnTo>
                    <a:pt x="1905" y="8793"/>
                  </a:lnTo>
                  <a:close/>
                  <a:moveTo>
                    <a:pt x="13140" y="11088"/>
                  </a:moveTo>
                  <a:lnTo>
                    <a:pt x="13238" y="11113"/>
                  </a:lnTo>
                  <a:lnTo>
                    <a:pt x="13311" y="11162"/>
                  </a:lnTo>
                  <a:lnTo>
                    <a:pt x="13360" y="11235"/>
                  </a:lnTo>
                  <a:lnTo>
                    <a:pt x="13384" y="11333"/>
                  </a:lnTo>
                  <a:lnTo>
                    <a:pt x="13360" y="11430"/>
                  </a:lnTo>
                  <a:lnTo>
                    <a:pt x="13311" y="11504"/>
                  </a:lnTo>
                  <a:lnTo>
                    <a:pt x="13238" y="11552"/>
                  </a:lnTo>
                  <a:lnTo>
                    <a:pt x="13140" y="11577"/>
                  </a:lnTo>
                  <a:lnTo>
                    <a:pt x="2003" y="11577"/>
                  </a:lnTo>
                  <a:lnTo>
                    <a:pt x="1905" y="11552"/>
                  </a:lnTo>
                  <a:lnTo>
                    <a:pt x="1832" y="11504"/>
                  </a:lnTo>
                  <a:lnTo>
                    <a:pt x="1783" y="11430"/>
                  </a:lnTo>
                  <a:lnTo>
                    <a:pt x="1759" y="11333"/>
                  </a:lnTo>
                  <a:lnTo>
                    <a:pt x="1783" y="11235"/>
                  </a:lnTo>
                  <a:lnTo>
                    <a:pt x="1832" y="11162"/>
                  </a:lnTo>
                  <a:lnTo>
                    <a:pt x="1905" y="11113"/>
                  </a:lnTo>
                  <a:lnTo>
                    <a:pt x="2003" y="11088"/>
                  </a:lnTo>
                  <a:close/>
                  <a:moveTo>
                    <a:pt x="8255" y="13409"/>
                  </a:moveTo>
                  <a:lnTo>
                    <a:pt x="8353" y="13433"/>
                  </a:lnTo>
                  <a:lnTo>
                    <a:pt x="8426" y="13482"/>
                  </a:lnTo>
                  <a:lnTo>
                    <a:pt x="8475" y="13555"/>
                  </a:lnTo>
                  <a:lnTo>
                    <a:pt x="8500" y="13653"/>
                  </a:lnTo>
                  <a:lnTo>
                    <a:pt x="8475" y="13750"/>
                  </a:lnTo>
                  <a:lnTo>
                    <a:pt x="8426" y="13824"/>
                  </a:lnTo>
                  <a:lnTo>
                    <a:pt x="8353" y="13873"/>
                  </a:lnTo>
                  <a:lnTo>
                    <a:pt x="8255" y="13897"/>
                  </a:lnTo>
                  <a:lnTo>
                    <a:pt x="2003" y="13897"/>
                  </a:lnTo>
                  <a:lnTo>
                    <a:pt x="1905" y="13873"/>
                  </a:lnTo>
                  <a:lnTo>
                    <a:pt x="1832" y="13824"/>
                  </a:lnTo>
                  <a:lnTo>
                    <a:pt x="1783" y="13750"/>
                  </a:lnTo>
                  <a:lnTo>
                    <a:pt x="1759" y="13653"/>
                  </a:lnTo>
                  <a:lnTo>
                    <a:pt x="1783" y="13555"/>
                  </a:lnTo>
                  <a:lnTo>
                    <a:pt x="1832" y="13482"/>
                  </a:lnTo>
                  <a:lnTo>
                    <a:pt x="1905" y="13433"/>
                  </a:lnTo>
                  <a:lnTo>
                    <a:pt x="2003" y="13409"/>
                  </a:lnTo>
                  <a:close/>
                  <a:moveTo>
                    <a:pt x="635" y="0"/>
                  </a:moveTo>
                  <a:lnTo>
                    <a:pt x="489" y="49"/>
                  </a:lnTo>
                  <a:lnTo>
                    <a:pt x="342" y="122"/>
                  </a:lnTo>
                  <a:lnTo>
                    <a:pt x="220" y="220"/>
                  </a:lnTo>
                  <a:lnTo>
                    <a:pt x="123" y="342"/>
                  </a:lnTo>
                  <a:lnTo>
                    <a:pt x="74" y="464"/>
                  </a:lnTo>
                  <a:lnTo>
                    <a:pt x="25" y="611"/>
                  </a:lnTo>
                  <a:lnTo>
                    <a:pt x="0" y="782"/>
                  </a:lnTo>
                  <a:lnTo>
                    <a:pt x="0" y="17780"/>
                  </a:lnTo>
                  <a:lnTo>
                    <a:pt x="25" y="17927"/>
                  </a:lnTo>
                  <a:lnTo>
                    <a:pt x="74" y="18073"/>
                  </a:lnTo>
                  <a:lnTo>
                    <a:pt x="123" y="18195"/>
                  </a:lnTo>
                  <a:lnTo>
                    <a:pt x="220" y="18318"/>
                  </a:lnTo>
                  <a:lnTo>
                    <a:pt x="342" y="18415"/>
                  </a:lnTo>
                  <a:lnTo>
                    <a:pt x="489" y="18489"/>
                  </a:lnTo>
                  <a:lnTo>
                    <a:pt x="635" y="18537"/>
                  </a:lnTo>
                  <a:lnTo>
                    <a:pt x="782" y="18562"/>
                  </a:lnTo>
                  <a:lnTo>
                    <a:pt x="14361" y="18562"/>
                  </a:lnTo>
                  <a:lnTo>
                    <a:pt x="14508" y="18537"/>
                  </a:lnTo>
                  <a:lnTo>
                    <a:pt x="14654" y="18489"/>
                  </a:lnTo>
                  <a:lnTo>
                    <a:pt x="14801" y="18415"/>
                  </a:lnTo>
                  <a:lnTo>
                    <a:pt x="14923" y="18318"/>
                  </a:lnTo>
                  <a:lnTo>
                    <a:pt x="15021" y="18195"/>
                  </a:lnTo>
                  <a:lnTo>
                    <a:pt x="15069" y="18073"/>
                  </a:lnTo>
                  <a:lnTo>
                    <a:pt x="15118" y="17927"/>
                  </a:lnTo>
                  <a:lnTo>
                    <a:pt x="15143" y="17780"/>
                  </a:lnTo>
                  <a:lnTo>
                    <a:pt x="15143" y="3859"/>
                  </a:lnTo>
                  <a:lnTo>
                    <a:pt x="12554" y="3859"/>
                  </a:lnTo>
                  <a:lnTo>
                    <a:pt x="12285" y="3835"/>
                  </a:lnTo>
                  <a:lnTo>
                    <a:pt x="12065" y="3761"/>
                  </a:lnTo>
                  <a:lnTo>
                    <a:pt x="11846" y="3639"/>
                  </a:lnTo>
                  <a:lnTo>
                    <a:pt x="11650" y="3468"/>
                  </a:lnTo>
                  <a:lnTo>
                    <a:pt x="11504" y="3297"/>
                  </a:lnTo>
                  <a:lnTo>
                    <a:pt x="11382" y="3078"/>
                  </a:lnTo>
                  <a:lnTo>
                    <a:pt x="11308" y="2833"/>
                  </a:lnTo>
                  <a:lnTo>
                    <a:pt x="11284" y="2589"/>
                  </a:lnTo>
                  <a:lnTo>
                    <a:pt x="11284" y="0"/>
                  </a:lnTo>
                  <a:close/>
                </a:path>
              </a:pathLst>
            </a:custGeom>
            <a:grpFill/>
            <a:ln>
              <a:solidFill>
                <a:schemeClr val="accent5"/>
              </a:solidFill>
            </a:ln>
          </p:spPr>
          <p:txBody>
            <a:bodyPr spcFirstLastPara="1" wrap="square" lIns="121900" tIns="121900" rIns="121900" bIns="121900" anchor="ctr" anchorCtr="0">
              <a:noAutofit/>
            </a:bodyPr>
            <a:lstStyle/>
            <a:p>
              <a:pPr defTabSz="1219170">
                <a:buClr>
                  <a:srgbClr val="000000"/>
                </a:buClr>
              </a:pPr>
              <a:endParaRPr sz="1867" kern="0">
                <a:solidFill>
                  <a:srgbClr val="061E3A"/>
                </a:solidFill>
                <a:latin typeface="Arial"/>
                <a:cs typeface="Arial"/>
                <a:sym typeface="Arial"/>
              </a:endParaRPr>
            </a:p>
          </p:txBody>
        </p:sp>
        <p:sp>
          <p:nvSpPr>
            <p:cNvPr id="21" name="Google Shape;479;p40"/>
            <p:cNvSpPr/>
            <p:nvPr/>
          </p:nvSpPr>
          <p:spPr>
            <a:xfrm>
              <a:off x="915850" y="922575"/>
              <a:ext cx="84275" cy="84275"/>
            </a:xfrm>
            <a:custGeom>
              <a:avLst/>
              <a:gdLst/>
              <a:ahLst/>
              <a:cxnLst/>
              <a:rect l="l" t="t" r="r" b="b"/>
              <a:pathLst>
                <a:path w="3371" h="3371" extrusionOk="0">
                  <a:moveTo>
                    <a:pt x="0" y="0"/>
                  </a:moveTo>
                  <a:lnTo>
                    <a:pt x="0" y="2589"/>
                  </a:lnTo>
                  <a:lnTo>
                    <a:pt x="0" y="2736"/>
                  </a:lnTo>
                  <a:lnTo>
                    <a:pt x="49" y="2882"/>
                  </a:lnTo>
                  <a:lnTo>
                    <a:pt x="122" y="3029"/>
                  </a:lnTo>
                  <a:lnTo>
                    <a:pt x="220" y="3126"/>
                  </a:lnTo>
                  <a:lnTo>
                    <a:pt x="342" y="3224"/>
                  </a:lnTo>
                  <a:lnTo>
                    <a:pt x="464" y="3297"/>
                  </a:lnTo>
                  <a:lnTo>
                    <a:pt x="611" y="3346"/>
                  </a:lnTo>
                  <a:lnTo>
                    <a:pt x="782" y="3371"/>
                  </a:lnTo>
                  <a:lnTo>
                    <a:pt x="3371" y="3371"/>
                  </a:lnTo>
                  <a:lnTo>
                    <a:pt x="0" y="0"/>
                  </a:lnTo>
                  <a:close/>
                </a:path>
              </a:pathLst>
            </a:custGeom>
            <a:grpFill/>
            <a:ln>
              <a:solidFill>
                <a:schemeClr val="accent5"/>
              </a:solidFill>
            </a:ln>
          </p:spPr>
          <p:txBody>
            <a:bodyPr spcFirstLastPara="1" wrap="square" lIns="121900" tIns="121900" rIns="121900" bIns="121900" anchor="ctr" anchorCtr="0">
              <a:noAutofit/>
            </a:bodyPr>
            <a:lstStyle/>
            <a:p>
              <a:pPr defTabSz="1219170">
                <a:buClr>
                  <a:srgbClr val="000000"/>
                </a:buClr>
              </a:pPr>
              <a:endParaRPr sz="1867" kern="0">
                <a:solidFill>
                  <a:srgbClr val="061E3A"/>
                </a:solidFill>
                <a:latin typeface="Arial"/>
                <a:cs typeface="Arial"/>
                <a:sym typeface="Arial"/>
              </a:endParaRPr>
            </a:p>
          </p:txBody>
        </p:sp>
      </p:grpSp>
      <p:grpSp>
        <p:nvGrpSpPr>
          <p:cNvPr id="22" name="Google Shape;510;p40"/>
          <p:cNvGrpSpPr/>
          <p:nvPr/>
        </p:nvGrpSpPr>
        <p:grpSpPr>
          <a:xfrm>
            <a:off x="4270798" y="2176087"/>
            <a:ext cx="1522937" cy="1348383"/>
            <a:chOff x="1922075" y="1629000"/>
            <a:chExt cx="437200" cy="437200"/>
          </a:xfrm>
          <a:solidFill>
            <a:schemeClr val="accent5"/>
          </a:solidFill>
        </p:grpSpPr>
        <p:sp>
          <p:nvSpPr>
            <p:cNvPr id="23" name="Google Shape;511;p40"/>
            <p:cNvSpPr/>
            <p:nvPr/>
          </p:nvSpPr>
          <p:spPr>
            <a:xfrm>
              <a:off x="2208425" y="1629000"/>
              <a:ext cx="150850" cy="150850"/>
            </a:xfrm>
            <a:custGeom>
              <a:avLst/>
              <a:gdLst/>
              <a:ahLst/>
              <a:cxnLst/>
              <a:rect l="l" t="t" r="r" b="b"/>
              <a:pathLst>
                <a:path w="6034" h="6034" extrusionOk="0">
                  <a:moveTo>
                    <a:pt x="2004" y="1"/>
                  </a:moveTo>
                  <a:lnTo>
                    <a:pt x="1881" y="25"/>
                  </a:lnTo>
                  <a:lnTo>
                    <a:pt x="1784" y="50"/>
                  </a:lnTo>
                  <a:lnTo>
                    <a:pt x="1686" y="98"/>
                  </a:lnTo>
                  <a:lnTo>
                    <a:pt x="1588" y="172"/>
                  </a:lnTo>
                  <a:lnTo>
                    <a:pt x="1" y="1784"/>
                  </a:lnTo>
                  <a:lnTo>
                    <a:pt x="4251" y="6033"/>
                  </a:lnTo>
                  <a:lnTo>
                    <a:pt x="5862" y="4446"/>
                  </a:lnTo>
                  <a:lnTo>
                    <a:pt x="5936" y="4348"/>
                  </a:lnTo>
                  <a:lnTo>
                    <a:pt x="5985" y="4250"/>
                  </a:lnTo>
                  <a:lnTo>
                    <a:pt x="6009" y="4153"/>
                  </a:lnTo>
                  <a:lnTo>
                    <a:pt x="6033" y="4031"/>
                  </a:lnTo>
                  <a:lnTo>
                    <a:pt x="6009" y="3933"/>
                  </a:lnTo>
                  <a:lnTo>
                    <a:pt x="5985" y="3811"/>
                  </a:lnTo>
                  <a:lnTo>
                    <a:pt x="5936" y="3713"/>
                  </a:lnTo>
                  <a:lnTo>
                    <a:pt x="5862" y="3615"/>
                  </a:lnTo>
                  <a:lnTo>
                    <a:pt x="2419" y="172"/>
                  </a:lnTo>
                  <a:lnTo>
                    <a:pt x="2321" y="98"/>
                  </a:lnTo>
                  <a:lnTo>
                    <a:pt x="2223" y="50"/>
                  </a:lnTo>
                  <a:lnTo>
                    <a:pt x="2101" y="25"/>
                  </a:lnTo>
                  <a:lnTo>
                    <a:pt x="2004" y="1"/>
                  </a:lnTo>
                  <a:close/>
                </a:path>
              </a:pathLst>
            </a:custGeom>
            <a:grpFill/>
            <a:ln>
              <a:solidFill>
                <a:schemeClr val="accent5"/>
              </a:solidFill>
            </a:ln>
          </p:spPr>
          <p:txBody>
            <a:bodyPr spcFirstLastPara="1" wrap="square" lIns="121900" tIns="121900" rIns="121900" bIns="121900" anchor="ctr" anchorCtr="0">
              <a:noAutofit/>
            </a:bodyPr>
            <a:lstStyle/>
            <a:p>
              <a:pPr defTabSz="1219170">
                <a:buClr>
                  <a:srgbClr val="000000"/>
                </a:buClr>
              </a:pPr>
              <a:endParaRPr sz="1867" kern="0">
                <a:solidFill>
                  <a:srgbClr val="061E3A"/>
                </a:solidFill>
                <a:latin typeface="Arial"/>
                <a:cs typeface="Arial"/>
                <a:sym typeface="Arial"/>
              </a:endParaRPr>
            </a:p>
          </p:txBody>
        </p:sp>
        <p:sp>
          <p:nvSpPr>
            <p:cNvPr id="24" name="Google Shape;512;p40"/>
            <p:cNvSpPr/>
            <p:nvPr/>
          </p:nvSpPr>
          <p:spPr>
            <a:xfrm>
              <a:off x="1922075" y="1686400"/>
              <a:ext cx="379800" cy="379800"/>
            </a:xfrm>
            <a:custGeom>
              <a:avLst/>
              <a:gdLst/>
              <a:ahLst/>
              <a:cxnLst/>
              <a:rect l="l" t="t" r="r" b="b"/>
              <a:pathLst>
                <a:path w="15192" h="15192" extrusionOk="0">
                  <a:moveTo>
                    <a:pt x="1100" y="10527"/>
                  </a:moveTo>
                  <a:lnTo>
                    <a:pt x="4665" y="14093"/>
                  </a:lnTo>
                  <a:lnTo>
                    <a:pt x="4616" y="14117"/>
                  </a:lnTo>
                  <a:lnTo>
                    <a:pt x="1979" y="14508"/>
                  </a:lnTo>
                  <a:lnTo>
                    <a:pt x="684" y="13213"/>
                  </a:lnTo>
                  <a:lnTo>
                    <a:pt x="1075" y="10576"/>
                  </a:lnTo>
                  <a:lnTo>
                    <a:pt x="1100" y="10527"/>
                  </a:lnTo>
                  <a:close/>
                  <a:moveTo>
                    <a:pt x="10918" y="1"/>
                  </a:moveTo>
                  <a:lnTo>
                    <a:pt x="758" y="10185"/>
                  </a:lnTo>
                  <a:lnTo>
                    <a:pt x="684" y="10258"/>
                  </a:lnTo>
                  <a:lnTo>
                    <a:pt x="636" y="10332"/>
                  </a:lnTo>
                  <a:lnTo>
                    <a:pt x="611" y="10405"/>
                  </a:lnTo>
                  <a:lnTo>
                    <a:pt x="587" y="10502"/>
                  </a:lnTo>
                  <a:lnTo>
                    <a:pt x="1" y="14532"/>
                  </a:lnTo>
                  <a:lnTo>
                    <a:pt x="1" y="14654"/>
                  </a:lnTo>
                  <a:lnTo>
                    <a:pt x="25" y="14801"/>
                  </a:lnTo>
                  <a:lnTo>
                    <a:pt x="98" y="14923"/>
                  </a:lnTo>
                  <a:lnTo>
                    <a:pt x="171" y="15021"/>
                  </a:lnTo>
                  <a:lnTo>
                    <a:pt x="269" y="15094"/>
                  </a:lnTo>
                  <a:lnTo>
                    <a:pt x="367" y="15143"/>
                  </a:lnTo>
                  <a:lnTo>
                    <a:pt x="465" y="15167"/>
                  </a:lnTo>
                  <a:lnTo>
                    <a:pt x="587" y="15192"/>
                  </a:lnTo>
                  <a:lnTo>
                    <a:pt x="660" y="15192"/>
                  </a:lnTo>
                  <a:lnTo>
                    <a:pt x="4690" y="14606"/>
                  </a:lnTo>
                  <a:lnTo>
                    <a:pt x="4861" y="14557"/>
                  </a:lnTo>
                  <a:lnTo>
                    <a:pt x="4934" y="14508"/>
                  </a:lnTo>
                  <a:lnTo>
                    <a:pt x="5007" y="14435"/>
                  </a:lnTo>
                  <a:lnTo>
                    <a:pt x="15192" y="4275"/>
                  </a:lnTo>
                  <a:lnTo>
                    <a:pt x="13970" y="3053"/>
                  </a:lnTo>
                  <a:lnTo>
                    <a:pt x="4152" y="12872"/>
                  </a:lnTo>
                  <a:lnTo>
                    <a:pt x="3810" y="12530"/>
                  </a:lnTo>
                  <a:lnTo>
                    <a:pt x="13629" y="2712"/>
                  </a:lnTo>
                  <a:lnTo>
                    <a:pt x="12481" y="1564"/>
                  </a:lnTo>
                  <a:lnTo>
                    <a:pt x="2663" y="11382"/>
                  </a:lnTo>
                  <a:lnTo>
                    <a:pt x="2321" y="11040"/>
                  </a:lnTo>
                  <a:lnTo>
                    <a:pt x="12139" y="1222"/>
                  </a:lnTo>
                  <a:lnTo>
                    <a:pt x="10918" y="1"/>
                  </a:lnTo>
                  <a:close/>
                </a:path>
              </a:pathLst>
            </a:custGeom>
            <a:grpFill/>
            <a:ln>
              <a:solidFill>
                <a:schemeClr val="accent5"/>
              </a:solidFill>
            </a:ln>
          </p:spPr>
          <p:txBody>
            <a:bodyPr spcFirstLastPara="1" wrap="square" lIns="121900" tIns="121900" rIns="121900" bIns="121900" anchor="ctr" anchorCtr="0">
              <a:noAutofit/>
            </a:bodyPr>
            <a:lstStyle/>
            <a:p>
              <a:pPr defTabSz="1219170">
                <a:buClr>
                  <a:srgbClr val="000000"/>
                </a:buClr>
              </a:pPr>
              <a:endParaRPr sz="1867" kern="0">
                <a:solidFill>
                  <a:srgbClr val="061E3A"/>
                </a:solidFill>
                <a:latin typeface="Arial"/>
                <a:cs typeface="Arial"/>
                <a:sym typeface="Arial"/>
              </a:endParaRPr>
            </a:p>
          </p:txBody>
        </p:sp>
      </p:grpSp>
    </p:spTree>
    <p:extLst>
      <p:ext uri="{BB962C8B-B14F-4D97-AF65-F5344CB8AC3E}">
        <p14:creationId xmlns:p14="http://schemas.microsoft.com/office/powerpoint/2010/main" val="22284867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8" name="Picture 17" descr="Translucent image - Institute of Child Nutrition " title="Image"/>
          <p:cNvPicPr>
            <a:picLocks noChangeAspect="1"/>
          </p:cNvPicPr>
          <p:nvPr/>
        </p:nvPicPr>
        <p:blipFill>
          <a:blip r:embed="rId3" cstate="print">
            <a:lum bright="70000" contrast="-70000"/>
            <a:extLst>
              <a:ext uri="{28A0092B-C50C-407E-A947-70E740481C1C}">
                <a14:useLocalDpi xmlns:a14="http://schemas.microsoft.com/office/drawing/2010/main" val="0"/>
              </a:ext>
            </a:extLst>
          </a:blip>
          <a:stretch>
            <a:fillRect/>
          </a:stretch>
        </p:blipFill>
        <p:spPr>
          <a:xfrm>
            <a:off x="0" y="247650"/>
            <a:ext cx="12192000" cy="7031664"/>
          </a:xfrm>
          <a:prstGeom prst="rect">
            <a:avLst/>
          </a:prstGeom>
          <a:solidFill>
            <a:schemeClr val="bg1"/>
          </a:solidFill>
        </p:spPr>
      </p:pic>
      <p:sp>
        <p:nvSpPr>
          <p:cNvPr id="4" name="Title 3"/>
          <p:cNvSpPr>
            <a:spLocks noGrp="1"/>
          </p:cNvSpPr>
          <p:nvPr>
            <p:ph type="title"/>
          </p:nvPr>
        </p:nvSpPr>
        <p:spPr>
          <a:xfrm>
            <a:off x="-66696" y="2722879"/>
            <a:ext cx="12191999" cy="1391921"/>
          </a:xfrm>
        </p:spPr>
        <p:txBody>
          <a:bodyPr>
            <a:normAutofit fontScale="90000"/>
          </a:bodyPr>
          <a:lstStyle/>
          <a:p>
            <a:pPr algn="ctr">
              <a:tabLst>
                <a:tab pos="6289675" algn="l"/>
              </a:tabLst>
            </a:pPr>
            <a:br>
              <a:rPr lang="en-US" sz="2700" i="0" dirty="0">
                <a:solidFill>
                  <a:srgbClr val="002060"/>
                </a:solidFill>
                <a:latin typeface="+mj-lt"/>
                <a:cs typeface="Arial" pitchFamily="34" charset="0"/>
              </a:rPr>
            </a:br>
            <a:r>
              <a:rPr lang="en-US" sz="2700" i="0" dirty="0">
                <a:solidFill>
                  <a:srgbClr val="002060"/>
                </a:solidFill>
                <a:latin typeface="+mj-lt"/>
                <a:cs typeface="Arial" pitchFamily="34" charset="0"/>
              </a:rPr>
              <a:t>The University of Mississippi  </a:t>
            </a:r>
            <a:br>
              <a:rPr lang="en-US" sz="2700" i="0" dirty="0">
                <a:solidFill>
                  <a:srgbClr val="002060"/>
                </a:solidFill>
                <a:latin typeface="+mj-lt"/>
                <a:cs typeface="Arial" pitchFamily="34" charset="0"/>
              </a:rPr>
            </a:br>
            <a:r>
              <a:rPr lang="en-US" sz="2700" i="0" dirty="0">
                <a:solidFill>
                  <a:srgbClr val="002060"/>
                </a:solidFill>
                <a:latin typeface="+mj-lt"/>
                <a:cs typeface="Arial" pitchFamily="34" charset="0"/>
              </a:rPr>
              <a:t>School of Applied Sciences   </a:t>
            </a:r>
            <a:br>
              <a:rPr lang="en-US" sz="2700" i="0" dirty="0">
                <a:solidFill>
                  <a:srgbClr val="002060"/>
                </a:solidFill>
                <a:latin typeface="+mj-lt"/>
                <a:cs typeface="Arial" pitchFamily="34" charset="0"/>
              </a:rPr>
            </a:br>
            <a:r>
              <a:rPr lang="en-US" sz="2700" i="0" dirty="0">
                <a:solidFill>
                  <a:srgbClr val="002060"/>
                </a:solidFill>
                <a:latin typeface="+mj-lt"/>
                <a:cs typeface="Arial" pitchFamily="34" charset="0"/>
              </a:rPr>
              <a:t>www.theicn.org</a:t>
            </a:r>
            <a:r>
              <a:rPr lang="en-US" sz="2700" dirty="0">
                <a:solidFill>
                  <a:srgbClr val="002060"/>
                </a:solidFill>
                <a:latin typeface="+mj-lt"/>
                <a:cs typeface="Arial" pitchFamily="34" charset="0"/>
              </a:rPr>
              <a:t> </a:t>
            </a:r>
            <a:r>
              <a:rPr lang="en-US" sz="2700" dirty="0">
                <a:solidFill>
                  <a:srgbClr val="002060"/>
                </a:solidFill>
                <a:latin typeface="+mj-lt"/>
                <a:cs typeface="Arial" pitchFamily="34" charset="0"/>
                <a:sym typeface="Wingdings 2" panose="05020102010507070707" pitchFamily="18" charset="2"/>
              </a:rPr>
              <a:t></a:t>
            </a:r>
            <a:r>
              <a:rPr lang="en-US" sz="2700" dirty="0">
                <a:solidFill>
                  <a:srgbClr val="002060"/>
                </a:solidFill>
                <a:latin typeface="+mj-lt"/>
                <a:cs typeface="Arial" pitchFamily="34" charset="0"/>
              </a:rPr>
              <a:t> 800-321-3054 </a:t>
            </a:r>
            <a:br>
              <a:rPr lang="en-US" sz="2700" dirty="0">
                <a:solidFill>
                  <a:srgbClr val="002060"/>
                </a:solidFill>
                <a:latin typeface="+mj-lt"/>
                <a:cs typeface="Arial" pitchFamily="34" charset="0"/>
              </a:rPr>
            </a:br>
            <a:r>
              <a:rPr lang="en-US" sz="2700" dirty="0">
                <a:solidFill>
                  <a:srgbClr val="002060"/>
                </a:solidFill>
                <a:latin typeface="+mj-lt"/>
                <a:cs typeface="Arial" pitchFamily="34" charset="0"/>
              </a:rPr>
              <a:t>helpdesk@theicn.org </a:t>
            </a:r>
            <a:endParaRPr lang="en-US" sz="3200" i="0" dirty="0">
              <a:solidFill>
                <a:srgbClr val="002060"/>
              </a:solidFill>
              <a:latin typeface="+mj-lt"/>
              <a:cs typeface="Arial" pitchFamily="34" charset="0"/>
            </a:endParaRPr>
          </a:p>
        </p:txBody>
      </p:sp>
      <p:pic>
        <p:nvPicPr>
          <p:cNvPr id="5" name="Picture 4" descr="Institute of Child Nutrition Logo " title="Image "/>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481" y="198311"/>
            <a:ext cx="3849345" cy="693004"/>
          </a:xfrm>
          <a:prstGeom prst="rect">
            <a:avLst/>
          </a:prstGeom>
        </p:spPr>
      </p:pic>
      <p:sp>
        <p:nvSpPr>
          <p:cNvPr id="7" name="Rectangle 6"/>
          <p:cNvSpPr/>
          <p:nvPr/>
        </p:nvSpPr>
        <p:spPr>
          <a:xfrm>
            <a:off x="754498" y="6128967"/>
            <a:ext cx="3076483"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2060"/>
                </a:solidFill>
                <a:effectLst/>
                <a:uLnTx/>
                <a:uFillTx/>
                <a:latin typeface="Calibri" panose="020F0502020204030204"/>
                <a:ea typeface="+mn-ea"/>
                <a:cs typeface="+mn-cs"/>
              </a:rPr>
              <a:t>facebook.com/ichildnutrition</a:t>
            </a:r>
          </a:p>
        </p:txBody>
      </p:sp>
      <p:pic>
        <p:nvPicPr>
          <p:cNvPr id="8" name="Picture 7" descr="Facebook " title="Logo">
            <a:hlinkClick r:id="rId5"/>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758748" y="5081334"/>
            <a:ext cx="995387" cy="995853"/>
          </a:xfrm>
          <a:prstGeom prst="rect">
            <a:avLst/>
          </a:prstGeom>
        </p:spPr>
      </p:pic>
      <p:sp>
        <p:nvSpPr>
          <p:cNvPr id="10" name="Rectangle 9"/>
          <p:cNvSpPr/>
          <p:nvPr/>
        </p:nvSpPr>
        <p:spPr>
          <a:xfrm>
            <a:off x="4074799" y="6126286"/>
            <a:ext cx="1835759"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2060"/>
                </a:solidFill>
                <a:effectLst/>
                <a:uLnTx/>
                <a:uFillTx/>
                <a:latin typeface="Calibri" panose="020F0502020204030204"/>
                <a:ea typeface="+mn-ea"/>
                <a:cs typeface="+mn-cs"/>
              </a:rPr>
              <a:t>@ichildnutrition</a:t>
            </a:r>
          </a:p>
        </p:txBody>
      </p:sp>
      <p:sp>
        <p:nvSpPr>
          <p:cNvPr id="12" name="Rectangle 11"/>
          <p:cNvSpPr/>
          <p:nvPr/>
        </p:nvSpPr>
        <p:spPr>
          <a:xfrm>
            <a:off x="8884657" y="6126286"/>
            <a:ext cx="3069302"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2060"/>
                </a:solidFill>
                <a:effectLst/>
                <a:uLnTx/>
                <a:uFillTx/>
                <a:latin typeface="Calibri" panose="020F0502020204030204"/>
                <a:ea typeface="+mn-ea"/>
                <a:cs typeface="+mn-cs"/>
              </a:rPr>
              <a:t>linkedin.com/company/theicn</a:t>
            </a:r>
          </a:p>
        </p:txBody>
      </p:sp>
      <p:sp>
        <p:nvSpPr>
          <p:cNvPr id="14" name="Rectangle 13"/>
          <p:cNvSpPr/>
          <p:nvPr/>
        </p:nvSpPr>
        <p:spPr>
          <a:xfrm>
            <a:off x="6435578" y="6126286"/>
            <a:ext cx="2382383"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2060"/>
                </a:solidFill>
                <a:effectLst/>
                <a:uLnTx/>
                <a:uFillTx/>
                <a:latin typeface="Calibri" panose="020F0502020204030204"/>
                <a:ea typeface="+mn-ea"/>
                <a:cs typeface="+mn-cs"/>
              </a:rPr>
              <a:t>instagram.com/theicn</a:t>
            </a:r>
          </a:p>
        </p:txBody>
      </p:sp>
      <p:sp>
        <p:nvSpPr>
          <p:cNvPr id="16" name="TextBox 15"/>
          <p:cNvSpPr txBox="1"/>
          <p:nvPr/>
        </p:nvSpPr>
        <p:spPr>
          <a:xfrm>
            <a:off x="28481" y="4338935"/>
            <a:ext cx="12191999"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2060"/>
                </a:solidFill>
                <a:effectLst/>
                <a:uLnTx/>
                <a:uFillTx/>
                <a:latin typeface="Calibri Light" panose="020F0302020204030204"/>
                <a:ea typeface="+mn-ea"/>
                <a:cs typeface="Arial" panose="020B0604020202020204" pitchFamily="34" charset="0"/>
              </a:rPr>
              <a:t>Follow ICN on Social Media!</a:t>
            </a:r>
          </a:p>
        </p:txBody>
      </p:sp>
      <p:sp>
        <p:nvSpPr>
          <p:cNvPr id="15" name="Rectangle 14" descr="Blue rectangle at bottom of screen " title="Rectangle"/>
          <p:cNvSpPr/>
          <p:nvPr/>
        </p:nvSpPr>
        <p:spPr>
          <a:xfrm>
            <a:off x="0" y="6716829"/>
            <a:ext cx="12192000" cy="36576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Google Shape;403;p37"/>
          <p:cNvSpPr txBox="1">
            <a:spLocks/>
          </p:cNvSpPr>
          <p:nvPr/>
        </p:nvSpPr>
        <p:spPr>
          <a:xfrm>
            <a:off x="2292739" y="1088713"/>
            <a:ext cx="8173600" cy="1546400"/>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accent5"/>
              </a:buClr>
              <a:buSzPts val="2000"/>
              <a:buFont typeface="Merriweather"/>
              <a:buNone/>
              <a:defRPr sz="2000" b="1" i="0" u="none" strike="noStrike" cap="none">
                <a:solidFill>
                  <a:schemeClr val="accent5"/>
                </a:solidFill>
                <a:latin typeface="Merriweather"/>
                <a:ea typeface="Merriweather"/>
                <a:cs typeface="Merriweather"/>
                <a:sym typeface="Merriweather"/>
              </a:defRPr>
            </a:lvl1pPr>
            <a:lvl2pPr marR="0" lvl="1" algn="l" rtl="0">
              <a:lnSpc>
                <a:spcPct val="90000"/>
              </a:lnSpc>
              <a:spcBef>
                <a:spcPts val="0"/>
              </a:spcBef>
              <a:spcAft>
                <a:spcPts val="0"/>
              </a:spcAft>
              <a:buClr>
                <a:schemeClr val="accent5"/>
              </a:buClr>
              <a:buSzPts val="2000"/>
              <a:buFont typeface="Merriweather"/>
              <a:buNone/>
              <a:defRPr sz="2000" b="1" i="0" u="none" strike="noStrike" cap="none">
                <a:solidFill>
                  <a:schemeClr val="accent5"/>
                </a:solidFill>
                <a:latin typeface="Merriweather"/>
                <a:ea typeface="Merriweather"/>
                <a:cs typeface="Merriweather"/>
                <a:sym typeface="Merriweather"/>
              </a:defRPr>
            </a:lvl2pPr>
            <a:lvl3pPr marR="0" lvl="2" algn="l" rtl="0">
              <a:lnSpc>
                <a:spcPct val="90000"/>
              </a:lnSpc>
              <a:spcBef>
                <a:spcPts val="0"/>
              </a:spcBef>
              <a:spcAft>
                <a:spcPts val="0"/>
              </a:spcAft>
              <a:buClr>
                <a:schemeClr val="accent5"/>
              </a:buClr>
              <a:buSzPts val="2000"/>
              <a:buFont typeface="Merriweather"/>
              <a:buNone/>
              <a:defRPr sz="2000" b="1" i="0" u="none" strike="noStrike" cap="none">
                <a:solidFill>
                  <a:schemeClr val="accent5"/>
                </a:solidFill>
                <a:latin typeface="Merriweather"/>
                <a:ea typeface="Merriweather"/>
                <a:cs typeface="Merriweather"/>
                <a:sym typeface="Merriweather"/>
              </a:defRPr>
            </a:lvl3pPr>
            <a:lvl4pPr marR="0" lvl="3" algn="l" rtl="0">
              <a:lnSpc>
                <a:spcPct val="90000"/>
              </a:lnSpc>
              <a:spcBef>
                <a:spcPts val="0"/>
              </a:spcBef>
              <a:spcAft>
                <a:spcPts val="0"/>
              </a:spcAft>
              <a:buClr>
                <a:schemeClr val="accent5"/>
              </a:buClr>
              <a:buSzPts val="2000"/>
              <a:buFont typeface="Merriweather"/>
              <a:buNone/>
              <a:defRPr sz="2000" b="1" i="0" u="none" strike="noStrike" cap="none">
                <a:solidFill>
                  <a:schemeClr val="accent5"/>
                </a:solidFill>
                <a:latin typeface="Merriweather"/>
                <a:ea typeface="Merriweather"/>
                <a:cs typeface="Merriweather"/>
                <a:sym typeface="Merriweather"/>
              </a:defRPr>
            </a:lvl4pPr>
            <a:lvl5pPr marR="0" lvl="4" algn="l" rtl="0">
              <a:lnSpc>
                <a:spcPct val="90000"/>
              </a:lnSpc>
              <a:spcBef>
                <a:spcPts val="0"/>
              </a:spcBef>
              <a:spcAft>
                <a:spcPts val="0"/>
              </a:spcAft>
              <a:buClr>
                <a:schemeClr val="accent5"/>
              </a:buClr>
              <a:buSzPts val="2000"/>
              <a:buFont typeface="Merriweather"/>
              <a:buNone/>
              <a:defRPr sz="2000" b="1" i="0" u="none" strike="noStrike" cap="none">
                <a:solidFill>
                  <a:schemeClr val="accent5"/>
                </a:solidFill>
                <a:latin typeface="Merriweather"/>
                <a:ea typeface="Merriweather"/>
                <a:cs typeface="Merriweather"/>
                <a:sym typeface="Merriweather"/>
              </a:defRPr>
            </a:lvl5pPr>
            <a:lvl6pPr marR="0" lvl="5" algn="l" rtl="0">
              <a:lnSpc>
                <a:spcPct val="90000"/>
              </a:lnSpc>
              <a:spcBef>
                <a:spcPts val="0"/>
              </a:spcBef>
              <a:spcAft>
                <a:spcPts val="0"/>
              </a:spcAft>
              <a:buClr>
                <a:schemeClr val="accent5"/>
              </a:buClr>
              <a:buSzPts val="2000"/>
              <a:buFont typeface="Merriweather"/>
              <a:buNone/>
              <a:defRPr sz="2000" b="1" i="0" u="none" strike="noStrike" cap="none">
                <a:solidFill>
                  <a:schemeClr val="accent5"/>
                </a:solidFill>
                <a:latin typeface="Merriweather"/>
                <a:ea typeface="Merriweather"/>
                <a:cs typeface="Merriweather"/>
                <a:sym typeface="Merriweather"/>
              </a:defRPr>
            </a:lvl6pPr>
            <a:lvl7pPr marR="0" lvl="6" algn="l" rtl="0">
              <a:lnSpc>
                <a:spcPct val="90000"/>
              </a:lnSpc>
              <a:spcBef>
                <a:spcPts val="0"/>
              </a:spcBef>
              <a:spcAft>
                <a:spcPts val="0"/>
              </a:spcAft>
              <a:buClr>
                <a:schemeClr val="accent5"/>
              </a:buClr>
              <a:buSzPts val="2000"/>
              <a:buFont typeface="Merriweather"/>
              <a:buNone/>
              <a:defRPr sz="2000" b="1" i="0" u="none" strike="noStrike" cap="none">
                <a:solidFill>
                  <a:schemeClr val="accent5"/>
                </a:solidFill>
                <a:latin typeface="Merriweather"/>
                <a:ea typeface="Merriweather"/>
                <a:cs typeface="Merriweather"/>
                <a:sym typeface="Merriweather"/>
              </a:defRPr>
            </a:lvl7pPr>
            <a:lvl8pPr marR="0" lvl="7" algn="l" rtl="0">
              <a:lnSpc>
                <a:spcPct val="90000"/>
              </a:lnSpc>
              <a:spcBef>
                <a:spcPts val="0"/>
              </a:spcBef>
              <a:spcAft>
                <a:spcPts val="0"/>
              </a:spcAft>
              <a:buClr>
                <a:schemeClr val="accent5"/>
              </a:buClr>
              <a:buSzPts val="2000"/>
              <a:buFont typeface="Merriweather"/>
              <a:buNone/>
              <a:defRPr sz="2000" b="1" i="0" u="none" strike="noStrike" cap="none">
                <a:solidFill>
                  <a:schemeClr val="accent5"/>
                </a:solidFill>
                <a:latin typeface="Merriweather"/>
                <a:ea typeface="Merriweather"/>
                <a:cs typeface="Merriweather"/>
                <a:sym typeface="Merriweather"/>
              </a:defRPr>
            </a:lvl8pPr>
            <a:lvl9pPr marR="0" lvl="8" algn="l" rtl="0">
              <a:lnSpc>
                <a:spcPct val="90000"/>
              </a:lnSpc>
              <a:spcBef>
                <a:spcPts val="0"/>
              </a:spcBef>
              <a:spcAft>
                <a:spcPts val="0"/>
              </a:spcAft>
              <a:buClr>
                <a:schemeClr val="accent5"/>
              </a:buClr>
              <a:buSzPts val="2000"/>
              <a:buFont typeface="Merriweather"/>
              <a:buNone/>
              <a:defRPr sz="2000" b="1" i="0" u="none" strike="noStrike" cap="none">
                <a:solidFill>
                  <a:schemeClr val="accent5"/>
                </a:solidFill>
                <a:latin typeface="Merriweather"/>
                <a:ea typeface="Merriweather"/>
                <a:cs typeface="Merriweather"/>
                <a:sym typeface="Merriweather"/>
              </a:defRPr>
            </a:lvl9pPr>
          </a:lstStyle>
          <a:p>
            <a:pPr marL="0" marR="0" lvl="0" indent="0" algn="ctr" defTabSz="914400" rtl="0" eaLnBrk="1" fontAlgn="auto" latinLnBrk="0" hangingPunct="1">
              <a:lnSpc>
                <a:spcPct val="90000"/>
              </a:lnSpc>
              <a:spcBef>
                <a:spcPts val="0"/>
              </a:spcBef>
              <a:spcAft>
                <a:spcPts val="0"/>
              </a:spcAft>
              <a:buClr>
                <a:srgbClr val="184880"/>
              </a:buClr>
              <a:buSzPts val="2000"/>
              <a:buFont typeface="Merriweather"/>
              <a:buNone/>
              <a:tabLst/>
              <a:defRPr/>
            </a:pPr>
            <a:r>
              <a:rPr kumimoji="0" lang="en-US" sz="7200" i="1" u="none" strike="noStrike" kern="0" cap="none" spc="0" normalizeH="0" baseline="0" noProof="0" dirty="0">
                <a:ln>
                  <a:noFill/>
                </a:ln>
                <a:solidFill>
                  <a:srgbClr val="002060"/>
                </a:solidFill>
                <a:effectLst/>
                <a:uLnTx/>
                <a:uFillTx/>
                <a:latin typeface="+mj-lt"/>
                <a:sym typeface="Merriweather"/>
              </a:rPr>
              <a:t>Thank You!</a:t>
            </a:r>
          </a:p>
        </p:txBody>
      </p:sp>
      <p:pic>
        <p:nvPicPr>
          <p:cNvPr id="27" name="Picture 2" descr="Image result for instagram">
            <a:extLst>
              <a:ext uri="{FF2B5EF4-FFF2-40B4-BE49-F238E27FC236}">
                <a16:creationId xmlns:a16="http://schemas.microsoft.com/office/drawing/2014/main" id="{E35B78A5-7870-5F4A-F6CB-AE4A34457AD1}"/>
              </a:ext>
            </a:extLst>
          </p:cNvPr>
          <p:cNvPicPr>
            <a:picLocks noChangeAspect="1" noChangeArrowheads="1"/>
          </p:cNvPicPr>
          <p:nvPr/>
        </p:nvPicPr>
        <p:blipFill>
          <a:blip r:embed="rId7" cstate="print">
            <a:clrChange>
              <a:clrFrom>
                <a:srgbClr val="FFF8FF"/>
              </a:clrFrom>
              <a:clrTo>
                <a:srgbClr val="FFF8FF">
                  <a:alpha val="0"/>
                </a:srgbClr>
              </a:clrTo>
            </a:clrChange>
            <a:extLst>
              <a:ext uri="{28A0092B-C50C-407E-A947-70E740481C1C}">
                <a14:useLocalDpi xmlns:a14="http://schemas.microsoft.com/office/drawing/2010/main" val="0"/>
              </a:ext>
            </a:extLst>
          </a:blip>
          <a:srcRect/>
          <a:stretch>
            <a:fillRect/>
          </a:stretch>
        </p:blipFill>
        <p:spPr bwMode="auto">
          <a:xfrm>
            <a:off x="7101226" y="5063354"/>
            <a:ext cx="995387" cy="995387"/>
          </a:xfrm>
          <a:prstGeom prst="rect">
            <a:avLst/>
          </a:prstGeom>
          <a:extLst>
            <a:ext uri="{909E8E84-426E-40DD-AFC4-6F175D3DCCD1}">
              <a14:hiddenFill xmlns:a14="http://schemas.microsoft.com/office/drawing/2010/main">
                <a:solidFill>
                  <a:srgbClr val="FFFFFF"/>
                </a:solidFill>
              </a14:hiddenFill>
            </a:ext>
          </a:extLst>
        </p:spPr>
      </p:pic>
      <p:pic>
        <p:nvPicPr>
          <p:cNvPr id="29" name="Picture 2">
            <a:extLst>
              <a:ext uri="{FF2B5EF4-FFF2-40B4-BE49-F238E27FC236}">
                <a16:creationId xmlns:a16="http://schemas.microsoft.com/office/drawing/2014/main" id="{23D9353A-09C6-A0E6-E6EF-BD8A930759C1}"/>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512883" y="5051863"/>
            <a:ext cx="912491" cy="986227"/>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9">
            <a:hlinkClick r:id="rId9"/>
            <a:extLst>
              <a:ext uri="{FF2B5EF4-FFF2-40B4-BE49-F238E27FC236}">
                <a16:creationId xmlns:a16="http://schemas.microsoft.com/office/drawing/2014/main" id="{893E1258-C55D-E267-2963-6012F603F7BD}"/>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9772465" y="5110342"/>
            <a:ext cx="1159594" cy="905339"/>
          </a:xfrm>
          <a:prstGeom prst="rect">
            <a:avLst/>
          </a:prstGeom>
        </p:spPr>
      </p:pic>
    </p:spTree>
    <p:extLst>
      <p:ext uri="{BB962C8B-B14F-4D97-AF65-F5344CB8AC3E}">
        <p14:creationId xmlns:p14="http://schemas.microsoft.com/office/powerpoint/2010/main" val="3298560219"/>
      </p:ext>
    </p:extLst>
  </p:cSld>
  <p:clrMapOvr>
    <a:masterClrMapping/>
  </p:clrMapOvr>
</p:sld>
</file>

<file path=ppt/theme/theme1.xml><?xml version="1.0" encoding="utf-8"?>
<a:theme xmlns:a="http://schemas.openxmlformats.org/drawingml/2006/main" name="Surrey template">
  <a:themeElements>
    <a:clrScheme name="Custom 347">
      <a:dk1>
        <a:srgbClr val="061E3A"/>
      </a:dk1>
      <a:lt1>
        <a:srgbClr val="FFFFFF"/>
      </a:lt1>
      <a:dk2>
        <a:srgbClr val="757C83"/>
      </a:dk2>
      <a:lt2>
        <a:srgbClr val="EBF0F3"/>
      </a:lt2>
      <a:accent1>
        <a:srgbClr val="7FCA20"/>
      </a:accent1>
      <a:accent2>
        <a:srgbClr val="02C1D3"/>
      </a:accent2>
      <a:accent3>
        <a:srgbClr val="66BDE8"/>
      </a:accent3>
      <a:accent4>
        <a:srgbClr val="1985D2"/>
      </a:accent4>
      <a:accent5>
        <a:srgbClr val="184880"/>
      </a:accent5>
      <a:accent6>
        <a:srgbClr val="061E3A"/>
      </a:accent6>
      <a:hlink>
        <a:srgbClr val="1985D2"/>
      </a:hlink>
      <a:folHlink>
        <a:srgbClr val="6611CC"/>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Surrey template">
  <a:themeElements>
    <a:clrScheme name="Custom 347">
      <a:dk1>
        <a:srgbClr val="061E3A"/>
      </a:dk1>
      <a:lt1>
        <a:srgbClr val="FFFFFF"/>
      </a:lt1>
      <a:dk2>
        <a:srgbClr val="757C83"/>
      </a:dk2>
      <a:lt2>
        <a:srgbClr val="EBF0F3"/>
      </a:lt2>
      <a:accent1>
        <a:srgbClr val="7FCA20"/>
      </a:accent1>
      <a:accent2>
        <a:srgbClr val="02C1D3"/>
      </a:accent2>
      <a:accent3>
        <a:srgbClr val="66BDE8"/>
      </a:accent3>
      <a:accent4>
        <a:srgbClr val="1985D2"/>
      </a:accent4>
      <a:accent5>
        <a:srgbClr val="184880"/>
      </a:accent5>
      <a:accent6>
        <a:srgbClr val="061E3A"/>
      </a:accent6>
      <a:hlink>
        <a:srgbClr val="1985D2"/>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44E37AA8E3D2C45BC50162E7E7DAD24" ma:contentTypeVersion="11" ma:contentTypeDescription="Create a new document." ma:contentTypeScope="" ma:versionID="a8f08e611e9f0f27d67f12fc0996828a">
  <xsd:schema xmlns:xsd="http://www.w3.org/2001/XMLSchema" xmlns:xs="http://www.w3.org/2001/XMLSchema" xmlns:p="http://schemas.microsoft.com/office/2006/metadata/properties" xmlns:ns3="399f57f5-dbed-4c34-9a36-43547801a8b1" xmlns:ns4="8988bec7-c4f2-4046-ad18-3a82420eb3eb" targetNamespace="http://schemas.microsoft.com/office/2006/metadata/properties" ma:root="true" ma:fieldsID="f69ce6b05a5e907364143177af6ab716" ns3:_="" ns4:_="">
    <xsd:import namespace="399f57f5-dbed-4c34-9a36-43547801a8b1"/>
    <xsd:import namespace="8988bec7-c4f2-4046-ad18-3a82420eb3eb"/>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GenerationTime" minOccurs="0"/>
                <xsd:element ref="ns3:MediaServiceEventHashCode" minOccurs="0"/>
                <xsd:element ref="ns3:MediaServiceAutoKeyPoints" minOccurs="0"/>
                <xsd:element ref="ns3:MediaServiceKeyPoints" minOccurs="0"/>
                <xsd:element ref="ns4:SharedWithUsers" minOccurs="0"/>
                <xsd:element ref="ns4:SharedWithDetails" minOccurs="0"/>
                <xsd:element ref="ns4: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99f57f5-dbed-4c34-9a36-43547801a8b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MediaServiceAuto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8988bec7-c4f2-4046-ad18-3a82420eb3eb"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SharingHintHash" ma:index="18"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FAF37B2C-F9DA-4683-81E0-B3C6E811292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99f57f5-dbed-4c34-9a36-43547801a8b1"/>
    <ds:schemaRef ds:uri="8988bec7-c4f2-4046-ad18-3a82420eb3e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3F97B2E-70FC-4232-8A2D-B96F6A7F8113}">
  <ds:schemaRefs>
    <ds:schemaRef ds:uri="http://schemas.microsoft.com/sharepoint/v3/contenttype/forms"/>
  </ds:schemaRefs>
</ds:datastoreItem>
</file>

<file path=customXml/itemProps3.xml><?xml version="1.0" encoding="utf-8"?>
<ds:datastoreItem xmlns:ds="http://schemas.openxmlformats.org/officeDocument/2006/customXml" ds:itemID="{88C5DB4A-886A-4E21-8AEC-6187AFF130ED}">
  <ds:schemaRefs>
    <ds:schemaRef ds:uri="http://www.w3.org/XML/1998/namespace"/>
    <ds:schemaRef ds:uri="http://purl.org/dc/terms/"/>
    <ds:schemaRef ds:uri="http://purl.org/dc/elements/1.1/"/>
    <ds:schemaRef ds:uri="8988bec7-c4f2-4046-ad18-3a82420eb3eb"/>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399f57f5-dbed-4c34-9a36-43547801a8b1"/>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2338</TotalTime>
  <Words>1152</Words>
  <Application>Microsoft Office PowerPoint</Application>
  <PresentationFormat>Widescreen</PresentationFormat>
  <Paragraphs>72</Paragraphs>
  <Slides>13</Slides>
  <Notes>13</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13</vt:i4>
      </vt:variant>
    </vt:vector>
  </HeadingPairs>
  <TitlesOfParts>
    <vt:vector size="23" baseType="lpstr">
      <vt:lpstr>Arial</vt:lpstr>
      <vt:lpstr>Calibri</vt:lpstr>
      <vt:lpstr>Calibri Light</vt:lpstr>
      <vt:lpstr>Courier New</vt:lpstr>
      <vt:lpstr>IBM Plex Sans</vt:lpstr>
      <vt:lpstr>IBM Plex Sans Light</vt:lpstr>
      <vt:lpstr>Merriweather</vt:lpstr>
      <vt:lpstr>Symbol</vt:lpstr>
      <vt:lpstr>Surrey template</vt:lpstr>
      <vt:lpstr>1_Surrey template</vt:lpstr>
      <vt:lpstr>Infant Age Groups: What are the Basics?</vt:lpstr>
      <vt:lpstr>Introduction  </vt:lpstr>
      <vt:lpstr>PowerPoint Presentation</vt:lpstr>
      <vt:lpstr>PowerPoint Presentation</vt:lpstr>
      <vt:lpstr>Overview </vt:lpstr>
      <vt:lpstr>Lesson Objective</vt:lpstr>
      <vt:lpstr>Two Age Groups</vt:lpstr>
      <vt:lpstr>Required Components for Each Group</vt:lpstr>
      <vt:lpstr>Activity</vt:lpstr>
      <vt:lpstr>Conclusion</vt:lpstr>
      <vt:lpstr>Lesson Conclusion </vt:lpstr>
      <vt:lpstr>Activity</vt:lpstr>
      <vt:lpstr> The University of Mississippi   School of Applied Sciences    www.theicn.org  800-321-3054  helpdesk@theicn.org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Requirements for Serving Meals  Family Style in the CACFP</dc:title>
  <dc:creator>TC CO</dc:creator>
  <cp:lastModifiedBy>Molle Polzin</cp:lastModifiedBy>
  <cp:revision>74</cp:revision>
  <dcterms:created xsi:type="dcterms:W3CDTF">2020-05-13T17:38:08Z</dcterms:created>
  <dcterms:modified xsi:type="dcterms:W3CDTF">2024-12-19T15:43:53Z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0x010100444E37AA8E3D2C45BC50162E7E7DAD24</vt:lpwstr>
  </property>
</Properties>
</file>