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1" r:id="rId5"/>
  </p:sldMasterIdLst>
  <p:notesMasterIdLst>
    <p:notesMasterId r:id="rId28"/>
  </p:notesMasterIdLst>
  <p:sldIdLst>
    <p:sldId id="289" r:id="rId6"/>
    <p:sldId id="257" r:id="rId7"/>
    <p:sldId id="259" r:id="rId8"/>
    <p:sldId id="293" r:id="rId9"/>
    <p:sldId id="261" r:id="rId10"/>
    <p:sldId id="294" r:id="rId11"/>
    <p:sldId id="301" r:id="rId12"/>
    <p:sldId id="262" r:id="rId13"/>
    <p:sldId id="263" r:id="rId14"/>
    <p:sldId id="284" r:id="rId15"/>
    <p:sldId id="285" r:id="rId16"/>
    <p:sldId id="295" r:id="rId17"/>
    <p:sldId id="296" r:id="rId18"/>
    <p:sldId id="297" r:id="rId19"/>
    <p:sldId id="298" r:id="rId20"/>
    <p:sldId id="299" r:id="rId21"/>
    <p:sldId id="300" r:id="rId22"/>
    <p:sldId id="267" r:id="rId23"/>
    <p:sldId id="291" r:id="rId24"/>
    <p:sldId id="265" r:id="rId25"/>
    <p:sldId id="286" r:id="rId26"/>
    <p:sldId id="28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RON WALLS" initials="SW" lastIdx="1" clrIdx="0">
    <p:extLst>
      <p:ext uri="{19B8F6BF-5375-455C-9EA6-DF929625EA0E}">
        <p15:presenceInfo xmlns:p15="http://schemas.microsoft.com/office/powerpoint/2012/main" userId="S::swmartin@olemiss.edu::bff738a1-0dc7-490e-9a98-fdeeac8f7ede" providerId="AD"/>
      </p:ext>
    </p:extLst>
  </p:cmAuthor>
  <p:cmAuthor id="2" name="HENRIETTA HENDERSON" initials="HH" lastIdx="1" clrIdx="1">
    <p:extLst>
      <p:ext uri="{19B8F6BF-5375-455C-9EA6-DF929625EA0E}">
        <p15:presenceInfo xmlns:p15="http://schemas.microsoft.com/office/powerpoint/2012/main" userId="S::hhenders@olemiss.edu::56a1cc24-d293-4785-a0a6-1d6a75d73248" providerId="AD"/>
      </p:ext>
    </p:extLst>
  </p:cmAuthor>
  <p:cmAuthor id="3" name="kimmac@olemiss.edu" initials="k" lastIdx="8" clrIdx="2">
    <p:extLst>
      <p:ext uri="{19B8F6BF-5375-455C-9EA6-DF929625EA0E}">
        <p15:presenceInfo xmlns:p15="http://schemas.microsoft.com/office/powerpoint/2012/main" userId="kimmac@olemiss.edu" providerId="None"/>
      </p:ext>
    </p:extLst>
  </p:cmAuthor>
  <p:cmAuthor id="4" name="LUTINA COCHRAN" initials="LC" lastIdx="2" clrIdx="3">
    <p:extLst>
      <p:ext uri="{19B8F6BF-5375-455C-9EA6-DF929625EA0E}">
        <p15:presenceInfo xmlns:p15="http://schemas.microsoft.com/office/powerpoint/2012/main" userId="S::lcochran@olemiss.edu::bebe4141-ceae-4bef-8575-c2de6bfac1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000000-0000-0000-0000-000000000000}" v="11" dt="2021-05-10T19:03:24.883"/>
    <p1510:client id="{5290EAAD-DE8E-04E7-8ED2-B1EAD8381843}" v="1" dt="2021-05-10T20:10:22.218"/>
    <p1510:client id="{8853FC14-4E2F-DDCB-1D7E-F16DA319B38F}" v="17" dt="2021-05-13T16:50:41.692"/>
    <p1510:client id="{A120069D-1E03-5B78-B54A-11E005174C39}" v="10" dt="2021-05-13T13:58:02.812"/>
    <p1510:client id="{CE411A9B-ECFF-8D3E-899A-73C9FABB5E4A}" v="11" dt="2021-05-10T22:02:38.3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37" autoAdjust="0"/>
    <p:restoredTop sz="80759" autoAdjust="0"/>
  </p:normalViewPr>
  <p:slideViewPr>
    <p:cSldViewPr snapToGrid="0">
      <p:cViewPr varScale="1">
        <p:scale>
          <a:sx n="104" d="100"/>
          <a:sy n="104" d="100"/>
        </p:scale>
        <p:origin x="1160" y="208"/>
      </p:cViewPr>
      <p:guideLst/>
    </p:cSldViewPr>
  </p:slideViewPr>
  <p:outlineViewPr>
    <p:cViewPr>
      <p:scale>
        <a:sx n="33" d="100"/>
        <a:sy n="33" d="100"/>
      </p:scale>
      <p:origin x="0" y="-492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mac@olemiss.edu" userId="S::kimmac@olemiss.edu::8c17c272-5c0f-40d2-9304-68e8a8ee3c13" providerId="AD" clId="Web-{A120069D-1E03-5B78-B54A-11E005174C39}"/>
    <pc:docChg chg="modSld">
      <pc:chgData name="kimmac@olemiss.edu" userId="S::kimmac@olemiss.edu::8c17c272-5c0f-40d2-9304-68e8a8ee3c13" providerId="AD" clId="Web-{A120069D-1E03-5B78-B54A-11E005174C39}" dt="2021-05-13T13:58:01.953" v="8" actId="20577"/>
      <pc:docMkLst>
        <pc:docMk/>
      </pc:docMkLst>
      <pc:sldChg chg="modSp">
        <pc:chgData name="kimmac@olemiss.edu" userId="S::kimmac@olemiss.edu::8c17c272-5c0f-40d2-9304-68e8a8ee3c13" providerId="AD" clId="Web-{A120069D-1E03-5B78-B54A-11E005174C39}" dt="2021-05-13T13:58:01.953" v="8" actId="20577"/>
        <pc:sldMkLst>
          <pc:docMk/>
          <pc:sldMk cId="1529364267" sldId="263"/>
        </pc:sldMkLst>
        <pc:spChg chg="mod">
          <ac:chgData name="kimmac@olemiss.edu" userId="S::kimmac@olemiss.edu::8c17c272-5c0f-40d2-9304-68e8a8ee3c13" providerId="AD" clId="Web-{A120069D-1E03-5B78-B54A-11E005174C39}" dt="2021-05-13T13:58:01.953" v="8" actId="20577"/>
          <ac:spMkLst>
            <pc:docMk/>
            <pc:sldMk cId="1529364267" sldId="263"/>
            <ac:spMk id="192" creationId="{00000000-0000-0000-0000-000000000000}"/>
          </ac:spMkLst>
        </pc:spChg>
      </pc:sldChg>
    </pc:docChg>
  </pc:docChgLst>
  <pc:docChgLst>
    <pc:chgData name="SHARON WALLS" userId="S::swmartin@olemiss.edu::bff738a1-0dc7-490e-9a98-fdeeac8f7ede" providerId="AD" clId="Web-{00000000-0000-0000-0000-000000000000}"/>
    <pc:docChg chg="modSld">
      <pc:chgData name="SHARON WALLS" userId="S::swmartin@olemiss.edu::bff738a1-0dc7-490e-9a98-fdeeac8f7ede" providerId="AD" clId="Web-{00000000-0000-0000-0000-000000000000}" dt="2021-05-10T19:03:24.883" v="9" actId="20577"/>
      <pc:docMkLst>
        <pc:docMk/>
      </pc:docMkLst>
      <pc:sldChg chg="modSp">
        <pc:chgData name="SHARON WALLS" userId="S::swmartin@olemiss.edu::bff738a1-0dc7-490e-9a98-fdeeac8f7ede" providerId="AD" clId="Web-{00000000-0000-0000-0000-000000000000}" dt="2021-05-10T18:58:26.074" v="5" actId="14100"/>
        <pc:sldMkLst>
          <pc:docMk/>
          <pc:sldMk cId="2649816468" sldId="285"/>
        </pc:sldMkLst>
        <pc:spChg chg="mod">
          <ac:chgData name="SHARON WALLS" userId="S::swmartin@olemiss.edu::bff738a1-0dc7-490e-9a98-fdeeac8f7ede" providerId="AD" clId="Web-{00000000-0000-0000-0000-000000000000}" dt="2021-05-10T18:58:26.074" v="5" actId="14100"/>
          <ac:spMkLst>
            <pc:docMk/>
            <pc:sldMk cId="2649816468" sldId="285"/>
            <ac:spMk id="2" creationId="{00000000-0000-0000-0000-000000000000}"/>
          </ac:spMkLst>
        </pc:spChg>
      </pc:sldChg>
      <pc:sldChg chg="modSp">
        <pc:chgData name="SHARON WALLS" userId="S::swmartin@olemiss.edu::bff738a1-0dc7-490e-9a98-fdeeac8f7ede" providerId="AD" clId="Web-{00000000-0000-0000-0000-000000000000}" dt="2021-05-10T19:01:53.290" v="7" actId="20577"/>
        <pc:sldMkLst>
          <pc:docMk/>
          <pc:sldMk cId="680783176" sldId="298"/>
        </pc:sldMkLst>
        <pc:spChg chg="mod">
          <ac:chgData name="SHARON WALLS" userId="S::swmartin@olemiss.edu::bff738a1-0dc7-490e-9a98-fdeeac8f7ede" providerId="AD" clId="Web-{00000000-0000-0000-0000-000000000000}" dt="2021-05-10T19:01:53.290" v="7" actId="20577"/>
          <ac:spMkLst>
            <pc:docMk/>
            <pc:sldMk cId="680783176" sldId="298"/>
            <ac:spMk id="2" creationId="{00000000-0000-0000-0000-000000000000}"/>
          </ac:spMkLst>
        </pc:spChg>
      </pc:sldChg>
      <pc:sldChg chg="modSp">
        <pc:chgData name="SHARON WALLS" userId="S::swmartin@olemiss.edu::bff738a1-0dc7-490e-9a98-fdeeac8f7ede" providerId="AD" clId="Web-{00000000-0000-0000-0000-000000000000}" dt="2021-05-10T19:03:24.883" v="9" actId="20577"/>
        <pc:sldMkLst>
          <pc:docMk/>
          <pc:sldMk cId="3115514107" sldId="299"/>
        </pc:sldMkLst>
        <pc:spChg chg="mod">
          <ac:chgData name="SHARON WALLS" userId="S::swmartin@olemiss.edu::bff738a1-0dc7-490e-9a98-fdeeac8f7ede" providerId="AD" clId="Web-{00000000-0000-0000-0000-000000000000}" dt="2021-05-10T19:03:24.883" v="9" actId="20577"/>
          <ac:spMkLst>
            <pc:docMk/>
            <pc:sldMk cId="3115514107" sldId="299"/>
            <ac:spMk id="2" creationId="{00000000-0000-0000-0000-000000000000}"/>
          </ac:spMkLst>
        </pc:spChg>
      </pc:sldChg>
    </pc:docChg>
  </pc:docChgLst>
  <pc:docChgLst>
    <pc:chgData name="SHARON WALLS" userId="S::swmartin@olemiss.edu::bff738a1-0dc7-490e-9a98-fdeeac8f7ede" providerId="AD" clId="Web-{5290EAAD-DE8E-04E7-8ED2-B1EAD8381843}"/>
    <pc:docChg chg="">
      <pc:chgData name="SHARON WALLS" userId="S::swmartin@olemiss.edu::bff738a1-0dc7-490e-9a98-fdeeac8f7ede" providerId="AD" clId="Web-{5290EAAD-DE8E-04E7-8ED2-B1EAD8381843}" dt="2021-05-10T20:10:22.218" v="0"/>
      <pc:docMkLst>
        <pc:docMk/>
      </pc:docMkLst>
      <pc:sldChg chg="addCm">
        <pc:chgData name="SHARON WALLS" userId="S::swmartin@olemiss.edu::bff738a1-0dc7-490e-9a98-fdeeac8f7ede" providerId="AD" clId="Web-{5290EAAD-DE8E-04E7-8ED2-B1EAD8381843}" dt="2021-05-10T20:10:22.218" v="0"/>
        <pc:sldMkLst>
          <pc:docMk/>
          <pc:sldMk cId="2916363633" sldId="289"/>
        </pc:sldMkLst>
      </pc:sldChg>
    </pc:docChg>
  </pc:docChgLst>
  <pc:docChgLst>
    <pc:chgData name="HENRIETTA HENDERSON" userId="S::hhenders@olemiss.edu::56a1cc24-d293-4785-a0a6-1d6a75d73248" providerId="AD" clId="Web-{CE411A9B-ECFF-8D3E-899A-73C9FABB5E4A}"/>
    <pc:docChg chg="modSld">
      <pc:chgData name="HENRIETTA HENDERSON" userId="S::hhenders@olemiss.edu::56a1cc24-d293-4785-a0a6-1d6a75d73248" providerId="AD" clId="Web-{CE411A9B-ECFF-8D3E-899A-73C9FABB5E4A}" dt="2021-05-10T22:02:38.392" v="10"/>
      <pc:docMkLst>
        <pc:docMk/>
      </pc:docMkLst>
      <pc:sldChg chg="addCm">
        <pc:chgData name="HENRIETTA HENDERSON" userId="S::hhenders@olemiss.edu::56a1cc24-d293-4785-a0a6-1d6a75d73248" providerId="AD" clId="Web-{CE411A9B-ECFF-8D3E-899A-73C9FABB5E4A}" dt="2021-05-10T22:02:38.392" v="10"/>
        <pc:sldMkLst>
          <pc:docMk/>
          <pc:sldMk cId="2916363633" sldId="289"/>
        </pc:sldMkLst>
      </pc:sldChg>
      <pc:sldChg chg="modSp">
        <pc:chgData name="HENRIETTA HENDERSON" userId="S::hhenders@olemiss.edu::56a1cc24-d293-4785-a0a6-1d6a75d73248" providerId="AD" clId="Web-{CE411A9B-ECFF-8D3E-899A-73C9FABB5E4A}" dt="2021-05-10T22:02:03.969" v="9" actId="14100"/>
        <pc:sldMkLst>
          <pc:docMk/>
          <pc:sldMk cId="1979555453" sldId="293"/>
        </pc:sldMkLst>
        <pc:spChg chg="mod">
          <ac:chgData name="HENRIETTA HENDERSON" userId="S::hhenders@olemiss.edu::56a1cc24-d293-4785-a0a6-1d6a75d73248" providerId="AD" clId="Web-{CE411A9B-ECFF-8D3E-899A-73C9FABB5E4A}" dt="2021-05-10T22:02:03.969" v="9" actId="14100"/>
          <ac:spMkLst>
            <pc:docMk/>
            <pc:sldMk cId="1979555453" sldId="293"/>
            <ac:spMk id="4" creationId="{00000000-0000-0000-0000-000000000000}"/>
          </ac:spMkLst>
        </pc:spChg>
      </pc:sldChg>
      <pc:sldChg chg="modSp">
        <pc:chgData name="HENRIETTA HENDERSON" userId="S::hhenders@olemiss.edu::56a1cc24-d293-4785-a0a6-1d6a75d73248" providerId="AD" clId="Web-{CE411A9B-ECFF-8D3E-899A-73C9FABB5E4A}" dt="2021-05-10T21:58:47.495" v="0" actId="20577"/>
        <pc:sldMkLst>
          <pc:docMk/>
          <pc:sldMk cId="2600534923" sldId="295"/>
        </pc:sldMkLst>
        <pc:spChg chg="mod">
          <ac:chgData name="HENRIETTA HENDERSON" userId="S::hhenders@olemiss.edu::56a1cc24-d293-4785-a0a6-1d6a75d73248" providerId="AD" clId="Web-{CE411A9B-ECFF-8D3E-899A-73C9FABB5E4A}" dt="2021-05-10T21:58:47.495" v="0" actId="20577"/>
          <ac:spMkLst>
            <pc:docMk/>
            <pc:sldMk cId="2600534923" sldId="295"/>
            <ac:spMk id="2" creationId="{00000000-0000-0000-0000-000000000000}"/>
          </ac:spMkLst>
        </pc:spChg>
      </pc:sldChg>
      <pc:sldChg chg="modSp">
        <pc:chgData name="HENRIETTA HENDERSON" userId="S::hhenders@olemiss.edu::56a1cc24-d293-4785-a0a6-1d6a75d73248" providerId="AD" clId="Web-{CE411A9B-ECFF-8D3E-899A-73C9FABB5E4A}" dt="2021-05-10T21:59:17.309" v="1" actId="20577"/>
        <pc:sldMkLst>
          <pc:docMk/>
          <pc:sldMk cId="217348326" sldId="296"/>
        </pc:sldMkLst>
        <pc:spChg chg="mod">
          <ac:chgData name="HENRIETTA HENDERSON" userId="S::hhenders@olemiss.edu::56a1cc24-d293-4785-a0a6-1d6a75d73248" providerId="AD" clId="Web-{CE411A9B-ECFF-8D3E-899A-73C9FABB5E4A}" dt="2021-05-10T21:59:17.309" v="1" actId="20577"/>
          <ac:spMkLst>
            <pc:docMk/>
            <pc:sldMk cId="217348326" sldId="296"/>
            <ac:spMk id="2" creationId="{00000000-0000-0000-0000-000000000000}"/>
          </ac:spMkLst>
        </pc:spChg>
      </pc:sldChg>
      <pc:sldChg chg="modSp">
        <pc:chgData name="HENRIETTA HENDERSON" userId="S::hhenders@olemiss.edu::56a1cc24-d293-4785-a0a6-1d6a75d73248" providerId="AD" clId="Web-{CE411A9B-ECFF-8D3E-899A-73C9FABB5E4A}" dt="2021-05-10T21:59:28.340" v="2" actId="20577"/>
        <pc:sldMkLst>
          <pc:docMk/>
          <pc:sldMk cId="2618804701" sldId="297"/>
        </pc:sldMkLst>
        <pc:spChg chg="mod">
          <ac:chgData name="HENRIETTA HENDERSON" userId="S::hhenders@olemiss.edu::56a1cc24-d293-4785-a0a6-1d6a75d73248" providerId="AD" clId="Web-{CE411A9B-ECFF-8D3E-899A-73C9FABB5E4A}" dt="2021-05-10T21:59:28.340" v="2" actId="20577"/>
          <ac:spMkLst>
            <pc:docMk/>
            <pc:sldMk cId="2618804701" sldId="297"/>
            <ac:spMk id="2" creationId="{00000000-0000-0000-0000-000000000000}"/>
          </ac:spMkLst>
        </pc:spChg>
      </pc:sldChg>
      <pc:sldChg chg="modSp">
        <pc:chgData name="HENRIETTA HENDERSON" userId="S::hhenders@olemiss.edu::56a1cc24-d293-4785-a0a6-1d6a75d73248" providerId="AD" clId="Web-{CE411A9B-ECFF-8D3E-899A-73C9FABB5E4A}" dt="2021-05-10T21:59:45.309" v="3" actId="20577"/>
        <pc:sldMkLst>
          <pc:docMk/>
          <pc:sldMk cId="680783176" sldId="298"/>
        </pc:sldMkLst>
        <pc:spChg chg="mod">
          <ac:chgData name="HENRIETTA HENDERSON" userId="S::hhenders@olemiss.edu::56a1cc24-d293-4785-a0a6-1d6a75d73248" providerId="AD" clId="Web-{CE411A9B-ECFF-8D3E-899A-73C9FABB5E4A}" dt="2021-05-10T21:59:45.309" v="3" actId="20577"/>
          <ac:spMkLst>
            <pc:docMk/>
            <pc:sldMk cId="680783176" sldId="298"/>
            <ac:spMk id="2" creationId="{00000000-0000-0000-0000-000000000000}"/>
          </ac:spMkLst>
        </pc:spChg>
      </pc:sldChg>
      <pc:sldChg chg="modSp">
        <pc:chgData name="HENRIETTA HENDERSON" userId="S::hhenders@olemiss.edu::56a1cc24-d293-4785-a0a6-1d6a75d73248" providerId="AD" clId="Web-{CE411A9B-ECFF-8D3E-899A-73C9FABB5E4A}" dt="2021-05-10T21:59:55.560" v="4" actId="20577"/>
        <pc:sldMkLst>
          <pc:docMk/>
          <pc:sldMk cId="3115514107" sldId="299"/>
        </pc:sldMkLst>
        <pc:spChg chg="mod">
          <ac:chgData name="HENRIETTA HENDERSON" userId="S::hhenders@olemiss.edu::56a1cc24-d293-4785-a0a6-1d6a75d73248" providerId="AD" clId="Web-{CE411A9B-ECFF-8D3E-899A-73C9FABB5E4A}" dt="2021-05-10T21:59:55.560" v="4" actId="20577"/>
          <ac:spMkLst>
            <pc:docMk/>
            <pc:sldMk cId="3115514107" sldId="299"/>
            <ac:spMk id="2" creationId="{00000000-0000-0000-0000-000000000000}"/>
          </ac:spMkLst>
        </pc:spChg>
      </pc:sldChg>
      <pc:sldChg chg="modSp">
        <pc:chgData name="HENRIETTA HENDERSON" userId="S::hhenders@olemiss.edu::56a1cc24-d293-4785-a0a6-1d6a75d73248" providerId="AD" clId="Web-{CE411A9B-ECFF-8D3E-899A-73C9FABB5E4A}" dt="2021-05-10T22:00:22.045" v="5"/>
        <pc:sldMkLst>
          <pc:docMk/>
          <pc:sldMk cId="4248658716" sldId="300"/>
        </pc:sldMkLst>
        <pc:spChg chg="mod">
          <ac:chgData name="HENRIETTA HENDERSON" userId="S::hhenders@olemiss.edu::56a1cc24-d293-4785-a0a6-1d6a75d73248" providerId="AD" clId="Web-{CE411A9B-ECFF-8D3E-899A-73C9FABB5E4A}" dt="2021-05-10T22:00:22.045" v="5"/>
          <ac:spMkLst>
            <pc:docMk/>
            <pc:sldMk cId="4248658716" sldId="300"/>
            <ac:spMk id="2" creationId="{00000000-0000-0000-0000-000000000000}"/>
          </ac:spMkLst>
        </pc:spChg>
      </pc:sldChg>
    </pc:docChg>
  </pc:docChgLst>
  <pc:docChgLst>
    <pc:chgData name="LUTINA COCHRAN" userId="S::lcochran@olemiss.edu::bebe4141-ceae-4bef-8575-c2de6bfac159" providerId="AD" clId="Web-{8853FC14-4E2F-DDCB-1D7E-F16DA319B38F}"/>
    <pc:docChg chg="modSld">
      <pc:chgData name="LUTINA COCHRAN" userId="S::lcochran@olemiss.edu::bebe4141-ceae-4bef-8575-c2de6bfac159" providerId="AD" clId="Web-{8853FC14-4E2F-DDCB-1D7E-F16DA319B38F}" dt="2021-05-13T16:50:41.692" v="16"/>
      <pc:docMkLst>
        <pc:docMk/>
      </pc:docMkLst>
      <pc:sldChg chg="addCm">
        <pc:chgData name="LUTINA COCHRAN" userId="S::lcochran@olemiss.edu::bebe4141-ceae-4bef-8575-c2de6bfac159" providerId="AD" clId="Web-{8853FC14-4E2F-DDCB-1D7E-F16DA319B38F}" dt="2021-05-13T16:47:51.037" v="0"/>
        <pc:sldMkLst>
          <pc:docMk/>
          <pc:sldMk cId="1572890057" sldId="262"/>
        </pc:sldMkLst>
      </pc:sldChg>
      <pc:sldChg chg="addSp delSp modSp">
        <pc:chgData name="LUTINA COCHRAN" userId="S::lcochran@olemiss.edu::bebe4141-ceae-4bef-8575-c2de6bfac159" providerId="AD" clId="Web-{8853FC14-4E2F-DDCB-1D7E-F16DA319B38F}" dt="2021-05-13T16:50:13.255" v="15" actId="1076"/>
        <pc:sldMkLst>
          <pc:docMk/>
          <pc:sldMk cId="2670514726" sldId="284"/>
        </pc:sldMkLst>
        <pc:spChg chg="add del mod">
          <ac:chgData name="LUTINA COCHRAN" userId="S::lcochran@olemiss.edu::bebe4141-ceae-4bef-8575-c2de6bfac159" providerId="AD" clId="Web-{8853FC14-4E2F-DDCB-1D7E-F16DA319B38F}" dt="2021-05-13T16:49:46.865" v="10"/>
          <ac:spMkLst>
            <pc:docMk/>
            <pc:sldMk cId="2670514726" sldId="284"/>
            <ac:spMk id="2" creationId="{4F939F5D-E9AF-48E9-98C1-09EE2E9A73EB}"/>
          </ac:spMkLst>
        </pc:spChg>
        <pc:spChg chg="mod">
          <ac:chgData name="LUTINA COCHRAN" userId="S::lcochran@olemiss.edu::bebe4141-ceae-4bef-8575-c2de6bfac159" providerId="AD" clId="Web-{8853FC14-4E2F-DDCB-1D7E-F16DA319B38F}" dt="2021-05-13T16:50:13.255" v="15" actId="1076"/>
          <ac:spMkLst>
            <pc:docMk/>
            <pc:sldMk cId="2670514726" sldId="284"/>
            <ac:spMk id="192" creationId="{00000000-0000-0000-0000-000000000000}"/>
          </ac:spMkLst>
        </pc:spChg>
      </pc:sldChg>
      <pc:sldChg chg="addCm">
        <pc:chgData name="LUTINA COCHRAN" userId="S::lcochran@olemiss.edu::bebe4141-ceae-4bef-8575-c2de6bfac159" providerId="AD" clId="Web-{8853FC14-4E2F-DDCB-1D7E-F16DA319B38F}" dt="2021-05-13T16:50:41.692" v="16"/>
        <pc:sldMkLst>
          <pc:docMk/>
          <pc:sldMk cId="2649816468" sldId="28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319CEC-59FE-4B42-83F1-29CC519D6DD2}" type="datetimeFigureOut">
              <a:rPr lang="en-US" smtClean="0"/>
              <a:t>11/3/21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4190CF-0330-4AB8-AF1A-40C6E902CA58}" type="slidenum">
              <a:rPr lang="en-US" smtClean="0"/>
              <a:t>‹#›</a:t>
            </a:fld>
            <a:endParaRPr lang="en-US"/>
          </a:p>
        </p:txBody>
      </p:sp>
    </p:spTree>
    <p:extLst>
      <p:ext uri="{BB962C8B-B14F-4D97-AF65-F5344CB8AC3E}">
        <p14:creationId xmlns:p14="http://schemas.microsoft.com/office/powerpoint/2010/main" val="4279219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8529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1" kern="1200" dirty="0">
                <a:solidFill>
                  <a:schemeClr val="tx1"/>
                </a:solidFill>
                <a:effectLst/>
                <a:latin typeface="+mn-lt"/>
                <a:ea typeface="+mn-ea"/>
                <a:cs typeface="+mn-cs"/>
              </a:rPr>
              <a:t>Share core content: </a:t>
            </a:r>
            <a:r>
              <a:rPr lang="en-US" sz="1200" kern="1200" dirty="0">
                <a:solidFill>
                  <a:schemeClr val="tx1"/>
                </a:solidFill>
                <a:effectLst/>
                <a:latin typeface="+mn-lt"/>
                <a:ea typeface="+mn-ea"/>
                <a:cs typeface="+mn-cs"/>
              </a:rPr>
              <a:t>Eggs, both the whites and yolks, can be an allergen. Eggs frequently are used as an ingredient. Some common names on food labels are albumin (also spelled albumen), egg (dried, powdered, solids, white, and yolk), eggnog, lysozyme, mayonnaise, meringue (meringue powder), ovalbumin, or surimi. Check labels carefully!</a:t>
            </a:r>
            <a:endParaRPr dirty="0"/>
          </a:p>
        </p:txBody>
      </p:sp>
    </p:spTree>
    <p:extLst>
      <p:ext uri="{BB962C8B-B14F-4D97-AF65-F5344CB8AC3E}">
        <p14:creationId xmlns:p14="http://schemas.microsoft.com/office/powerpoint/2010/main" val="411514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Share core content: </a:t>
            </a:r>
            <a:r>
              <a:rPr lang="en-US" sz="1200" kern="1200" dirty="0">
                <a:solidFill>
                  <a:schemeClr val="tx1"/>
                </a:solidFill>
                <a:effectLst/>
                <a:latin typeface="+mn-lt"/>
                <a:ea typeface="+mn-ea"/>
                <a:cs typeface="+mn-cs"/>
              </a:rPr>
              <a:t>Wheat sources include bread, rolls, pastry, cookies, cake, and cereal made with wheat. Whole grain and refined wheat both cause allergic reactions. Avoid foods that contain wheat or any of these ingredients: bread crumbs, bulgur, couscous, flour (all-purpose, bread, cake, durum, enriched, graham, high-gluten, high-protein, instant, pastry, self-rising, soft wheat, steel ground, stone ground, whole wheat), pasta, wheat (bran, durum, germ, gluten, grass, malt, sprouts, starch).</a:t>
            </a:r>
          </a:p>
          <a:p>
            <a:r>
              <a:rPr lang="en-US" sz="1200" kern="1200" dirty="0">
                <a:solidFill>
                  <a:schemeClr val="tx1"/>
                </a:solidFill>
                <a:effectLst/>
                <a:latin typeface="+mn-lt"/>
                <a:ea typeface="+mn-ea"/>
                <a:cs typeface="+mn-cs"/>
              </a:rPr>
              <a:t>Some unexpected sources of wheat are processed meats, rice cakes, salad dressings, sauces, and soups. As a reminder, grain-based desserts are not reimbursable in the CACFP.</a:t>
            </a:r>
            <a:endParaRPr lang="en-US" dirty="0"/>
          </a:p>
        </p:txBody>
      </p:sp>
      <p:sp>
        <p:nvSpPr>
          <p:cNvPr id="4" name="Slide Number Placeholder 3"/>
          <p:cNvSpPr>
            <a:spLocks noGrp="1"/>
          </p:cNvSpPr>
          <p:nvPr>
            <p:ph type="sldNum" sz="quarter" idx="10"/>
          </p:nvPr>
        </p:nvSpPr>
        <p:spPr/>
        <p:txBody>
          <a:bodyPr/>
          <a:lstStyle/>
          <a:p>
            <a:fld id="{884190CF-0330-4AB8-AF1A-40C6E902CA58}" type="slidenum">
              <a:rPr lang="en-US" smtClean="0"/>
              <a:t>11</a:t>
            </a:fld>
            <a:endParaRPr lang="en-US"/>
          </a:p>
        </p:txBody>
      </p:sp>
    </p:spTree>
    <p:extLst>
      <p:ext uri="{BB962C8B-B14F-4D97-AF65-F5344CB8AC3E}">
        <p14:creationId xmlns:p14="http://schemas.microsoft.com/office/powerpoint/2010/main" val="2257551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Peanuts stand alone as a major allergen. Avoid foods that contain peanuts or any of these ingredients: </a:t>
            </a:r>
            <a:r>
              <a:rPr lang="en-US" sz="1200" kern="1200" dirty="0" err="1">
                <a:solidFill>
                  <a:schemeClr val="tx1"/>
                </a:solidFill>
                <a:effectLst/>
                <a:latin typeface="+mn-lt"/>
                <a:ea typeface="+mn-ea"/>
                <a:cs typeface="+mn-cs"/>
              </a:rPr>
              <a:t>Arachis</a:t>
            </a:r>
            <a:r>
              <a:rPr lang="en-US" sz="1200" kern="1200" dirty="0">
                <a:solidFill>
                  <a:schemeClr val="tx1"/>
                </a:solidFill>
                <a:effectLst/>
                <a:latin typeface="+mn-lt"/>
                <a:ea typeface="+mn-ea"/>
                <a:cs typeface="+mn-cs"/>
              </a:rPr>
              <a:t> oil (another name for peanut oil), artificial nuts, beer nuts, cold-pressed, expelled or extruded peanut oil, goobers, ground nuts, mixed nuts, nut meat, nut pieces, peanut butter, peanut flour, and peanut protein hydrolysate.</a:t>
            </a:r>
            <a:endParaRPr lang="en-US" dirty="0"/>
          </a:p>
        </p:txBody>
      </p:sp>
      <p:sp>
        <p:nvSpPr>
          <p:cNvPr id="4" name="Slide Number Placeholder 3"/>
          <p:cNvSpPr>
            <a:spLocks noGrp="1"/>
          </p:cNvSpPr>
          <p:nvPr>
            <p:ph type="sldNum" sz="quarter" idx="10"/>
          </p:nvPr>
        </p:nvSpPr>
        <p:spPr/>
        <p:txBody>
          <a:bodyPr/>
          <a:lstStyle/>
          <a:p>
            <a:fld id="{884190CF-0330-4AB8-AF1A-40C6E902CA58}" type="slidenum">
              <a:rPr lang="en-US" smtClean="0"/>
              <a:t>12</a:t>
            </a:fld>
            <a:endParaRPr lang="en-US"/>
          </a:p>
        </p:txBody>
      </p:sp>
    </p:spTree>
    <p:extLst>
      <p:ext uri="{BB962C8B-B14F-4D97-AF65-F5344CB8AC3E}">
        <p14:creationId xmlns:p14="http://schemas.microsoft.com/office/powerpoint/2010/main" val="977167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Share core content: </a:t>
            </a:r>
            <a:r>
              <a:rPr lang="en-US" sz="1200" kern="1200" dirty="0">
                <a:solidFill>
                  <a:schemeClr val="tx1"/>
                </a:solidFill>
                <a:effectLst/>
                <a:latin typeface="+mn-lt"/>
                <a:ea typeface="+mn-ea"/>
                <a:cs typeface="+mn-cs"/>
              </a:rPr>
              <a:t>Another allergen is tree nuts, which include pine nuts, chestnuts, hazelnuts, Brazil nuts, walnuts, almonds, cashews, pistachios, and pecans. Avoid foods that contain tree nuts or any of these ingredients: artificial nuts, natural nut extract, nut butters (e.g., cashew butter), nut distillates/alcoholic extracts, nut meal, nut meat, nut milk (e.g., almond milk, cashew milk), nut oils (e.g., walnut oil, almond oil, nut paste (e.g., almond paste), or nut pieces.</a:t>
            </a:r>
            <a:endParaRPr lang="en-US" dirty="0"/>
          </a:p>
        </p:txBody>
      </p:sp>
      <p:sp>
        <p:nvSpPr>
          <p:cNvPr id="4" name="Slide Number Placeholder 3"/>
          <p:cNvSpPr>
            <a:spLocks noGrp="1"/>
          </p:cNvSpPr>
          <p:nvPr>
            <p:ph type="sldNum" sz="quarter" idx="10"/>
          </p:nvPr>
        </p:nvSpPr>
        <p:spPr/>
        <p:txBody>
          <a:bodyPr/>
          <a:lstStyle/>
          <a:p>
            <a:fld id="{884190CF-0330-4AB8-AF1A-40C6E902CA58}" type="slidenum">
              <a:rPr lang="en-US" smtClean="0"/>
              <a:t>13</a:t>
            </a:fld>
            <a:endParaRPr lang="en-US"/>
          </a:p>
        </p:txBody>
      </p:sp>
    </p:spTree>
    <p:extLst>
      <p:ext uri="{BB962C8B-B14F-4D97-AF65-F5344CB8AC3E}">
        <p14:creationId xmlns:p14="http://schemas.microsoft.com/office/powerpoint/2010/main" val="840701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Soy is added to many foods as a way to add protein or enhance flavor. </a:t>
            </a:r>
            <a:endParaRPr lang="en-US" dirty="0"/>
          </a:p>
        </p:txBody>
      </p:sp>
      <p:sp>
        <p:nvSpPr>
          <p:cNvPr id="4" name="Slide Number Placeholder 3"/>
          <p:cNvSpPr>
            <a:spLocks noGrp="1"/>
          </p:cNvSpPr>
          <p:nvPr>
            <p:ph type="sldNum" sz="quarter" idx="10"/>
          </p:nvPr>
        </p:nvSpPr>
        <p:spPr/>
        <p:txBody>
          <a:bodyPr/>
          <a:lstStyle/>
          <a:p>
            <a:fld id="{884190CF-0330-4AB8-AF1A-40C6E902CA58}" type="slidenum">
              <a:rPr lang="en-US" smtClean="0"/>
              <a:t>14</a:t>
            </a:fld>
            <a:endParaRPr lang="en-US"/>
          </a:p>
        </p:txBody>
      </p:sp>
    </p:spTree>
    <p:extLst>
      <p:ext uri="{BB962C8B-B14F-4D97-AF65-F5344CB8AC3E}">
        <p14:creationId xmlns:p14="http://schemas.microsoft.com/office/powerpoint/2010/main" val="3810655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Share core content: </a:t>
            </a:r>
            <a:r>
              <a:rPr lang="en-US" sz="1200" kern="1200" dirty="0">
                <a:solidFill>
                  <a:schemeClr val="tx1"/>
                </a:solidFill>
                <a:effectLst/>
                <a:latin typeface="+mn-lt"/>
                <a:ea typeface="+mn-ea"/>
                <a:cs typeface="+mn-cs"/>
              </a:rPr>
              <a:t>Fish from both fresh water and the sea cause allergic reactions in some children. Catfish, codfish, and tuna fish equally create problems. Also, avoid these fish products: fish oil and fish sticks. Some unexpected sources of fish are barbecue sauce, </a:t>
            </a:r>
            <a:r>
              <a:rPr lang="en-US" sz="1200" kern="1200" dirty="0" err="1">
                <a:solidFill>
                  <a:schemeClr val="tx1"/>
                </a:solidFill>
                <a:effectLst/>
                <a:latin typeface="+mn-lt"/>
                <a:ea typeface="+mn-ea"/>
                <a:cs typeface="+mn-cs"/>
              </a:rPr>
              <a:t>caesar</a:t>
            </a:r>
            <a:r>
              <a:rPr lang="en-US" sz="1200" kern="1200" dirty="0">
                <a:solidFill>
                  <a:schemeClr val="tx1"/>
                </a:solidFill>
                <a:effectLst/>
                <a:latin typeface="+mn-lt"/>
                <a:ea typeface="+mn-ea"/>
                <a:cs typeface="+mn-cs"/>
              </a:rPr>
              <a:t> dressing, imitation or artificial fish or shellfish (e.g., surimi, also known as “sea legs” or “sea sticks”), or Worcestershire sauce. </a:t>
            </a:r>
            <a:endParaRPr lang="en-US" dirty="0"/>
          </a:p>
        </p:txBody>
      </p:sp>
      <p:sp>
        <p:nvSpPr>
          <p:cNvPr id="4" name="Slide Number Placeholder 3"/>
          <p:cNvSpPr>
            <a:spLocks noGrp="1"/>
          </p:cNvSpPr>
          <p:nvPr>
            <p:ph type="sldNum" sz="quarter" idx="10"/>
          </p:nvPr>
        </p:nvSpPr>
        <p:spPr/>
        <p:txBody>
          <a:bodyPr/>
          <a:lstStyle/>
          <a:p>
            <a:fld id="{884190CF-0330-4AB8-AF1A-40C6E902CA58}" type="slidenum">
              <a:rPr lang="en-US" smtClean="0"/>
              <a:t>15</a:t>
            </a:fld>
            <a:endParaRPr lang="en-US"/>
          </a:p>
        </p:txBody>
      </p:sp>
    </p:spTree>
    <p:extLst>
      <p:ext uri="{BB962C8B-B14F-4D97-AF65-F5344CB8AC3E}">
        <p14:creationId xmlns:p14="http://schemas.microsoft.com/office/powerpoint/2010/main" val="946788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Share core content: </a:t>
            </a:r>
            <a:r>
              <a:rPr lang="en-US" sz="1200" kern="1200" dirty="0">
                <a:solidFill>
                  <a:schemeClr val="tx1"/>
                </a:solidFill>
                <a:effectLst/>
                <a:latin typeface="+mn-lt"/>
                <a:ea typeface="+mn-ea"/>
                <a:cs typeface="+mn-cs"/>
              </a:rPr>
              <a:t>Shellfish are separated from fish as an allergy group. Some children can eat fish but not shellfish. Avoid foods that contain shellfish or any of these ingredients on the label: barnacle, crab, crawfish (crawdad, crayfish, and </a:t>
            </a:r>
            <a:r>
              <a:rPr lang="en-US" sz="1200" i="1" kern="1200" dirty="0" err="1">
                <a:solidFill>
                  <a:schemeClr val="tx1"/>
                </a:solidFill>
                <a:effectLst/>
                <a:latin typeface="+mn-lt"/>
                <a:ea typeface="+mn-ea"/>
                <a:cs typeface="+mn-cs"/>
              </a:rPr>
              <a:t>é</a:t>
            </a:r>
            <a:r>
              <a:rPr lang="en-US" sz="1200" kern="1200" dirty="0" err="1">
                <a:solidFill>
                  <a:schemeClr val="tx1"/>
                </a:solidFill>
                <a:effectLst/>
                <a:latin typeface="+mn-lt"/>
                <a:ea typeface="+mn-ea"/>
                <a:cs typeface="+mn-cs"/>
              </a:rPr>
              <a:t>crevisse</a:t>
            </a:r>
            <a:r>
              <a:rPr lang="en-US" sz="1200" kern="1200" dirty="0">
                <a:solidFill>
                  <a:schemeClr val="tx1"/>
                </a:solidFill>
                <a:effectLst/>
                <a:latin typeface="+mn-lt"/>
                <a:ea typeface="+mn-ea"/>
                <a:cs typeface="+mn-cs"/>
              </a:rPr>
              <a:t>), krill, lobster (langouste, langoustine, Moreton bay bugs, scampi, and tomalley), prawns, or shrimp (crevette, scampi.)</a:t>
            </a:r>
            <a:endParaRPr lang="en-US" dirty="0"/>
          </a:p>
        </p:txBody>
      </p:sp>
      <p:sp>
        <p:nvSpPr>
          <p:cNvPr id="4" name="Slide Number Placeholder 3"/>
          <p:cNvSpPr>
            <a:spLocks noGrp="1"/>
          </p:cNvSpPr>
          <p:nvPr>
            <p:ph type="sldNum" sz="quarter" idx="10"/>
          </p:nvPr>
        </p:nvSpPr>
        <p:spPr/>
        <p:txBody>
          <a:bodyPr/>
          <a:lstStyle/>
          <a:p>
            <a:fld id="{884190CF-0330-4AB8-AF1A-40C6E902CA58}" type="slidenum">
              <a:rPr lang="en-US" smtClean="0"/>
              <a:t>16</a:t>
            </a:fld>
            <a:endParaRPr lang="en-US"/>
          </a:p>
        </p:txBody>
      </p:sp>
    </p:spTree>
    <p:extLst>
      <p:ext uri="{BB962C8B-B14F-4D97-AF65-F5344CB8AC3E}">
        <p14:creationId xmlns:p14="http://schemas.microsoft.com/office/powerpoint/2010/main" val="163891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Share core content: </a:t>
            </a:r>
            <a:r>
              <a:rPr lang="en-US" sz="1200" b="0" kern="1200" dirty="0">
                <a:solidFill>
                  <a:schemeClr val="tx1"/>
                </a:solidFill>
                <a:effectLst/>
                <a:latin typeface="+mn-lt"/>
                <a:ea typeface="+mn-ea"/>
                <a:cs typeface="+mn-cs"/>
              </a:rPr>
              <a:t>Sesame is usually found in foods in the form of seeds or oil. A protein found in sesame is what causes an allergic reaction.</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2021, the Food Allergy Safety, Treatment, Education, and Research Act (FASTER) was passed into law. This act expands what is considered a major allergen that has to be declared on a food label from eight to nine by adding sesame as a major allergen. This law will take effect in January 2023, but manufacturers may begin incorporating sesame as a major allergen on their food label before this date. Contact the food manufacturer if there is any uncertainty about a food containing sesame.</a:t>
            </a:r>
            <a:endParaRPr lang="en-US" dirty="0"/>
          </a:p>
        </p:txBody>
      </p:sp>
      <p:sp>
        <p:nvSpPr>
          <p:cNvPr id="4" name="Slide Number Placeholder 3"/>
          <p:cNvSpPr>
            <a:spLocks noGrp="1"/>
          </p:cNvSpPr>
          <p:nvPr>
            <p:ph type="sldNum" sz="quarter" idx="10"/>
          </p:nvPr>
        </p:nvSpPr>
        <p:spPr/>
        <p:txBody>
          <a:bodyPr/>
          <a:lstStyle/>
          <a:p>
            <a:fld id="{884190CF-0330-4AB8-AF1A-40C6E902CA58}" type="slidenum">
              <a:rPr lang="en-US" smtClean="0"/>
              <a:t>17</a:t>
            </a:fld>
            <a:endParaRPr lang="en-US"/>
          </a:p>
        </p:txBody>
      </p:sp>
    </p:spTree>
    <p:extLst>
      <p:ext uri="{BB962C8B-B14F-4D97-AF65-F5344CB8AC3E}">
        <p14:creationId xmlns:p14="http://schemas.microsoft.com/office/powerpoint/2010/main" val="20826427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1" kern="1200" dirty="0">
                <a:solidFill>
                  <a:schemeClr val="tx1"/>
                </a:solidFill>
                <a:effectLst/>
                <a:latin typeface="+mn-lt"/>
                <a:ea typeface="+mn-ea"/>
                <a:cs typeface="+mn-cs"/>
              </a:rPr>
              <a:t>Activity: Nine Common Allergens</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Time: 10 minutes</a:t>
            </a:r>
          </a:p>
          <a:p>
            <a:pPr lvl="0"/>
            <a:r>
              <a:rPr lang="en-US" sz="1200" b="1" kern="1200" dirty="0">
                <a:solidFill>
                  <a:schemeClr val="tx1"/>
                </a:solidFill>
                <a:effectLst/>
                <a:latin typeface="+mn-lt"/>
                <a:ea typeface="+mn-ea"/>
                <a:cs typeface="+mn-cs"/>
              </a:rPr>
              <a:t>Purpose: </a:t>
            </a:r>
            <a:r>
              <a:rPr lang="en-US" sz="1200" kern="1200" dirty="0">
                <a:solidFill>
                  <a:schemeClr val="tx1"/>
                </a:solidFill>
                <a:effectLst/>
                <a:latin typeface="+mn-lt"/>
                <a:ea typeface="+mn-ea"/>
                <a:cs typeface="+mn-cs"/>
              </a:rPr>
              <a:t>List and describe the foods that cause the most food allergies in children.</a:t>
            </a:r>
          </a:p>
          <a:p>
            <a:pPr lvl="0"/>
            <a:r>
              <a:rPr lang="en-US" sz="1200" b="1" kern="1200" dirty="0">
                <a:solidFill>
                  <a:schemeClr val="tx1"/>
                </a:solidFill>
                <a:effectLst/>
                <a:latin typeface="+mn-lt"/>
                <a:ea typeface="+mn-ea"/>
                <a:cs typeface="+mn-cs"/>
              </a:rPr>
              <a:t>Materials Needed: </a:t>
            </a:r>
            <a:r>
              <a:rPr lang="en-US" sz="1200" kern="1200" dirty="0">
                <a:solidFill>
                  <a:schemeClr val="tx1"/>
                </a:solidFill>
                <a:effectLst/>
                <a:latin typeface="+mn-lt"/>
                <a:ea typeface="+mn-ea"/>
                <a:cs typeface="+mn-cs"/>
              </a:rPr>
              <a:t>Top Nine Foods That Cause Allergies handout</a:t>
            </a:r>
          </a:p>
          <a:p>
            <a:r>
              <a:rPr lang="en-US" sz="1200" b="1" kern="1200" dirty="0">
                <a:solidFill>
                  <a:schemeClr val="tx1"/>
                </a:solidFill>
                <a:effectLst/>
                <a:latin typeface="+mn-lt"/>
                <a:ea typeface="+mn-ea"/>
                <a:cs typeface="+mn-cs"/>
              </a:rPr>
              <a:t>Instructions: </a:t>
            </a:r>
            <a:r>
              <a:rPr lang="en-US" sz="1200" kern="1200" dirty="0">
                <a:solidFill>
                  <a:schemeClr val="tx1"/>
                </a:solidFill>
                <a:effectLst/>
                <a:latin typeface="+mn-lt"/>
                <a:ea typeface="+mn-ea"/>
                <a:cs typeface="+mn-cs"/>
              </a:rPr>
              <a:t>Using the Top Nine Foods That Cause Allergies handout, identify foods you serve at your child care center that contain some of the major allergens. Go around the group and ask for one allergen and one allergen food served at their child care center. Go back over the major allergens and at the bottom of the page, write a food you serve that would be a combination of several allergens. For example, pizza contains milk, wheat, and sometimes soy. </a:t>
            </a:r>
            <a:endParaRPr dirty="0"/>
          </a:p>
        </p:txBody>
      </p:sp>
    </p:spTree>
    <p:extLst>
      <p:ext uri="{BB962C8B-B14F-4D97-AF65-F5344CB8AC3E}">
        <p14:creationId xmlns:p14="http://schemas.microsoft.com/office/powerpoint/2010/main" val="12730668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015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683791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kern="1200" dirty="0">
                <a:solidFill>
                  <a:schemeClr val="tx1"/>
                </a:solidFill>
                <a:effectLst/>
                <a:latin typeface="+mn-lt"/>
                <a:ea typeface="+mn-ea"/>
                <a:cs typeface="+mn-cs"/>
              </a:rPr>
              <a:t>Nine major allergens create the majority of allergic reactions in children. The allergens are milk, eggs, wheat, peanuts, tree nuts, soy, fish, shellfish, and sesame. Several allergens can be found in the same menu item. Read labels carefully for allergens every time you purchase and prepare the food! Allergic reactions can be created with a large amount or a very small amount of the allergen. Remember that while this training only covers the nine major allergens, other foods can cause allergic reactions in children.</a:t>
            </a:r>
          </a:p>
        </p:txBody>
      </p:sp>
    </p:spTree>
    <p:extLst>
      <p:ext uri="{BB962C8B-B14F-4D97-AF65-F5344CB8AC3E}">
        <p14:creationId xmlns:p14="http://schemas.microsoft.com/office/powerpoint/2010/main" val="2048487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11499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6B264-D7E8-4926-88CB-12B9599176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4828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488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4190CF-0330-4AB8-AF1A-40C6E902CA58}" type="slidenum">
              <a:rPr lang="en-US" smtClean="0"/>
              <a:t>4</a:t>
            </a:fld>
            <a:endParaRPr lang="en-US"/>
          </a:p>
        </p:txBody>
      </p:sp>
    </p:spTree>
    <p:extLst>
      <p:ext uri="{BB962C8B-B14F-4D97-AF65-F5344CB8AC3E}">
        <p14:creationId xmlns:p14="http://schemas.microsoft.com/office/powerpoint/2010/main" val="1881490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kern="1200" dirty="0">
                <a:solidFill>
                  <a:schemeClr val="tx1"/>
                </a:solidFill>
                <a:effectLst/>
                <a:latin typeface="+mn-lt"/>
                <a:ea typeface="+mn-ea"/>
                <a:cs typeface="+mn-cs"/>
              </a:rPr>
              <a:t>Food allergies can be life threatening. Avoiding allergens keeps children safe. The purpose of this training is to discuss the nine most common allergens for children and to raise the CACFP staff’s awareness of uncommon food sources of allergens. The training will address key information for limiting the risk of an allergic reaction due to a food allergy.</a:t>
            </a:r>
            <a:endParaRPr dirty="0"/>
          </a:p>
        </p:txBody>
      </p:sp>
    </p:spTree>
    <p:extLst>
      <p:ext uri="{BB962C8B-B14F-4D97-AF65-F5344CB8AC3E}">
        <p14:creationId xmlns:p14="http://schemas.microsoft.com/office/powerpoint/2010/main" val="396992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4190CF-0330-4AB8-AF1A-40C6E902CA58}" type="slidenum">
              <a:rPr lang="en-US" smtClean="0"/>
              <a:t>6</a:t>
            </a:fld>
            <a:endParaRPr lang="en-US"/>
          </a:p>
        </p:txBody>
      </p:sp>
    </p:spTree>
    <p:extLst>
      <p:ext uri="{BB962C8B-B14F-4D97-AF65-F5344CB8AC3E}">
        <p14:creationId xmlns:p14="http://schemas.microsoft.com/office/powerpoint/2010/main" val="3200903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Ask posing question:</a:t>
            </a:r>
            <a:r>
              <a:rPr lang="en-US" sz="1200" kern="1200" dirty="0">
                <a:solidFill>
                  <a:schemeClr val="tx1"/>
                </a:solidFill>
                <a:effectLst/>
                <a:latin typeface="+mn-lt"/>
                <a:ea typeface="+mn-ea"/>
                <a:cs typeface="+mn-cs"/>
              </a:rPr>
              <a:t> What are common food allergens?</a:t>
            </a:r>
          </a:p>
          <a:p>
            <a:r>
              <a:rPr lang="en-US" sz="1200" b="1" kern="1200" dirty="0">
                <a:solidFill>
                  <a:schemeClr val="tx1"/>
                </a:solidFill>
                <a:effectLst/>
                <a:latin typeface="+mn-lt"/>
                <a:ea typeface="+mn-ea"/>
                <a:cs typeface="+mn-cs"/>
              </a:rPr>
              <a:t>Share core content: </a:t>
            </a:r>
            <a:r>
              <a:rPr lang="en-US" sz="1200" kern="1200" dirty="0">
                <a:solidFill>
                  <a:schemeClr val="tx1"/>
                </a:solidFill>
                <a:effectLst/>
                <a:latin typeface="+mn-lt"/>
                <a:ea typeface="+mn-ea"/>
                <a:cs typeface="+mn-cs"/>
              </a:rPr>
              <a:t>Food allergies can happen from any food, but nine main foods cause the majority of problems for children. The major allergens are milk, eggs, wheat, peanuts, tree nuts, soy, fish, shellfish, and sesame. The food allergen could be a small amount left on a cutting board or a spoon. Start meal preparation and service with clean utensils.</a:t>
            </a:r>
            <a:endParaRPr lang="en-US" dirty="0"/>
          </a:p>
        </p:txBody>
      </p:sp>
      <p:sp>
        <p:nvSpPr>
          <p:cNvPr id="4" name="Slide Number Placeholder 3"/>
          <p:cNvSpPr>
            <a:spLocks noGrp="1"/>
          </p:cNvSpPr>
          <p:nvPr>
            <p:ph type="sldNum" sz="quarter" idx="10"/>
          </p:nvPr>
        </p:nvSpPr>
        <p:spPr/>
        <p:txBody>
          <a:bodyPr/>
          <a:lstStyle/>
          <a:p>
            <a:fld id="{884190CF-0330-4AB8-AF1A-40C6E902CA58}" type="slidenum">
              <a:rPr lang="en-US" smtClean="0"/>
              <a:t>7</a:t>
            </a:fld>
            <a:endParaRPr lang="en-US"/>
          </a:p>
        </p:txBody>
      </p:sp>
    </p:spTree>
    <p:extLst>
      <p:ext uri="{BB962C8B-B14F-4D97-AF65-F5344CB8AC3E}">
        <p14:creationId xmlns:p14="http://schemas.microsoft.com/office/powerpoint/2010/main" val="1693300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1" kern="1200" dirty="0">
                <a:solidFill>
                  <a:schemeClr val="tx1"/>
                </a:solidFill>
                <a:effectLst/>
                <a:latin typeface="+mn-lt"/>
                <a:ea typeface="+mn-ea"/>
                <a:cs typeface="+mn-cs"/>
              </a:rPr>
              <a:t>Share core content: </a:t>
            </a:r>
            <a:r>
              <a:rPr lang="en-US" sz="1200" kern="1200" dirty="0">
                <a:solidFill>
                  <a:schemeClr val="tx1"/>
                </a:solidFill>
                <a:effectLst/>
                <a:latin typeface="+mn-lt"/>
                <a:ea typeface="+mn-ea"/>
                <a:cs typeface="+mn-cs"/>
              </a:rPr>
              <a:t>People with food allergies have to make wise food choices through careful label reading. As a child care professional, check every label, every time you purchase and prepare the food for children with food allergies. Allergens are found in many foods. Manufacturers are required to list the ingredients and the presence of the eight major food allergens on the label. </a:t>
            </a:r>
          </a:p>
          <a:p>
            <a:r>
              <a:rPr lang="en-US" sz="1200" kern="1200" dirty="0">
                <a:solidFill>
                  <a:schemeClr val="tx1"/>
                </a:solidFill>
                <a:effectLst/>
                <a:latin typeface="+mn-lt"/>
                <a:ea typeface="+mn-ea"/>
                <a:cs typeface="+mn-cs"/>
              </a:rPr>
              <a:t>Note: The FASTER Act expands what is considered a major allergen that has to be declared on a food label from eight to nine by adding sesame as a major allergen. This law will take effect in January 2023, but manufacturers may begin incorporating sesame as a major allergen on their food label before this date. Contact the food manufacturer if there is any uncertainty about a food containing sesame.</a:t>
            </a:r>
            <a:endParaRPr dirty="0"/>
          </a:p>
        </p:txBody>
      </p:sp>
    </p:spTree>
    <p:extLst>
      <p:ext uri="{BB962C8B-B14F-4D97-AF65-F5344CB8AC3E}">
        <p14:creationId xmlns:p14="http://schemas.microsoft.com/office/powerpoint/2010/main" val="212277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1" kern="1200" dirty="0">
                <a:solidFill>
                  <a:schemeClr val="tx1"/>
                </a:solidFill>
                <a:effectLst/>
                <a:latin typeface="+mn-lt"/>
                <a:ea typeface="+mn-ea"/>
                <a:cs typeface="+mn-cs"/>
              </a:rPr>
              <a:t>Share core content: </a:t>
            </a:r>
            <a:r>
              <a:rPr lang="en-US" sz="1200" kern="1200" dirty="0">
                <a:solidFill>
                  <a:schemeClr val="tx1"/>
                </a:solidFill>
                <a:effectLst/>
                <a:latin typeface="+mn-lt"/>
                <a:ea typeface="+mn-ea"/>
                <a:cs typeface="+mn-cs"/>
              </a:rPr>
              <a:t>Milk allergens come from the protein in whole milk, 2% milk, 1% milk, skim milk, cream, yogurt, cheese, or ice cream. These items are obvious milk-containing foods. Other less obvious milk ingredients are casein, ghee, butter, curds, lactose, or whey.</a:t>
            </a:r>
            <a:endParaRPr dirty="0"/>
          </a:p>
        </p:txBody>
      </p:sp>
    </p:spTree>
    <p:extLst>
      <p:ext uri="{BB962C8B-B14F-4D97-AF65-F5344CB8AC3E}">
        <p14:creationId xmlns:p14="http://schemas.microsoft.com/office/powerpoint/2010/main" val="3199529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4"/>
        <p:cNvGrpSpPr/>
        <p:nvPr/>
      </p:nvGrpSpPr>
      <p:grpSpPr>
        <a:xfrm>
          <a:off x="0" y="0"/>
          <a:ext cx="0" cy="0"/>
          <a:chOff x="0" y="0"/>
          <a:chExt cx="0" cy="0"/>
        </a:xfrm>
      </p:grpSpPr>
      <p:grpSp>
        <p:nvGrpSpPr>
          <p:cNvPr id="15" name="Google Shape;15;p3"/>
          <p:cNvGrpSpPr/>
          <p:nvPr/>
        </p:nvGrpSpPr>
        <p:grpSpPr>
          <a:xfrm>
            <a:off x="-1129488" y="712101"/>
            <a:ext cx="14058189" cy="4586729"/>
            <a:chOff x="-847116" y="591225"/>
            <a:chExt cx="10543642" cy="3440047"/>
          </a:xfrm>
        </p:grpSpPr>
        <p:sp>
          <p:nvSpPr>
            <p:cNvPr id="16" name="Google Shape;16;p3"/>
            <p:cNvSpPr/>
            <p:nvPr/>
          </p:nvSpPr>
          <p:spPr>
            <a:xfrm>
              <a:off x="278002" y="1752528"/>
              <a:ext cx="7944569" cy="1803781"/>
            </a:xfrm>
            <a:prstGeom prst="parallelogram">
              <a:avLst>
                <a:gd name="adj" fmla="val 54997"/>
              </a:avLst>
            </a:pr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3"/>
            <p:cNvSpPr/>
            <p:nvPr/>
          </p:nvSpPr>
          <p:spPr>
            <a:xfrm>
              <a:off x="-847116" y="2227372"/>
              <a:ext cx="1691400" cy="1803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3"/>
            <p:cNvSpPr/>
            <p:nvPr/>
          </p:nvSpPr>
          <p:spPr>
            <a:xfrm>
              <a:off x="7113129" y="1325881"/>
              <a:ext cx="1691507" cy="1803781"/>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3"/>
            <p:cNvSpPr/>
            <p:nvPr/>
          </p:nvSpPr>
          <p:spPr>
            <a:xfrm>
              <a:off x="-175747" y="1165593"/>
              <a:ext cx="2241448" cy="2390699"/>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3"/>
            <p:cNvSpPr/>
            <p:nvPr/>
          </p:nvSpPr>
          <p:spPr>
            <a:xfrm>
              <a:off x="384968" y="591225"/>
              <a:ext cx="943237" cy="1006433"/>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3"/>
            <p:cNvSpPr/>
            <p:nvPr/>
          </p:nvSpPr>
          <p:spPr>
            <a:xfrm>
              <a:off x="7442811" y="2959969"/>
              <a:ext cx="559354" cy="59633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3"/>
            <p:cNvSpPr/>
            <p:nvPr/>
          </p:nvSpPr>
          <p:spPr>
            <a:xfrm>
              <a:off x="8354027" y="961274"/>
              <a:ext cx="1342500" cy="1431600"/>
            </a:xfrm>
            <a:prstGeom prst="parallelogram">
              <a:avLst>
                <a:gd name="adj" fmla="val 59001"/>
              </a:avLst>
            </a:prstGeom>
            <a:gradFill>
              <a:gsLst>
                <a:gs pos="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3" name="Google Shape;23;p3"/>
          <p:cNvSpPr txBox="1">
            <a:spLocks noGrp="1"/>
          </p:cNvSpPr>
          <p:nvPr>
            <p:ph type="ctrTitle"/>
          </p:nvPr>
        </p:nvSpPr>
        <p:spPr>
          <a:xfrm>
            <a:off x="2387600" y="2799484"/>
            <a:ext cx="7416800" cy="7764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3600"/>
              <a:buNone/>
              <a:defRPr sz="4800">
                <a:solidFill>
                  <a:schemeClr val="lt1"/>
                </a:solidFill>
              </a:defRPr>
            </a:lvl1pPr>
            <a:lvl2pPr lvl="1" rtl="0">
              <a:spcBef>
                <a:spcPts val="0"/>
              </a:spcBef>
              <a:spcAft>
                <a:spcPts val="0"/>
              </a:spcAft>
              <a:buClr>
                <a:schemeClr val="lt1"/>
              </a:buClr>
              <a:buSzPts val="3600"/>
              <a:buNone/>
              <a:defRPr sz="4800">
                <a:solidFill>
                  <a:schemeClr val="lt1"/>
                </a:solidFill>
              </a:defRPr>
            </a:lvl2pPr>
            <a:lvl3pPr lvl="2" rtl="0">
              <a:spcBef>
                <a:spcPts val="0"/>
              </a:spcBef>
              <a:spcAft>
                <a:spcPts val="0"/>
              </a:spcAft>
              <a:buClr>
                <a:schemeClr val="lt1"/>
              </a:buClr>
              <a:buSzPts val="3600"/>
              <a:buNone/>
              <a:defRPr sz="4800">
                <a:solidFill>
                  <a:schemeClr val="lt1"/>
                </a:solidFill>
              </a:defRPr>
            </a:lvl3pPr>
            <a:lvl4pPr lvl="3" rtl="0">
              <a:spcBef>
                <a:spcPts val="0"/>
              </a:spcBef>
              <a:spcAft>
                <a:spcPts val="0"/>
              </a:spcAft>
              <a:buClr>
                <a:schemeClr val="lt1"/>
              </a:buClr>
              <a:buSzPts val="3600"/>
              <a:buNone/>
              <a:defRPr sz="4800">
                <a:solidFill>
                  <a:schemeClr val="lt1"/>
                </a:solidFill>
              </a:defRPr>
            </a:lvl4pPr>
            <a:lvl5pPr lvl="4" rtl="0">
              <a:spcBef>
                <a:spcPts val="0"/>
              </a:spcBef>
              <a:spcAft>
                <a:spcPts val="0"/>
              </a:spcAft>
              <a:buClr>
                <a:schemeClr val="lt1"/>
              </a:buClr>
              <a:buSzPts val="3600"/>
              <a:buNone/>
              <a:defRPr sz="4800">
                <a:solidFill>
                  <a:schemeClr val="lt1"/>
                </a:solidFill>
              </a:defRPr>
            </a:lvl5pPr>
            <a:lvl6pPr lvl="5" rtl="0">
              <a:spcBef>
                <a:spcPts val="0"/>
              </a:spcBef>
              <a:spcAft>
                <a:spcPts val="0"/>
              </a:spcAft>
              <a:buClr>
                <a:schemeClr val="lt1"/>
              </a:buClr>
              <a:buSzPts val="3600"/>
              <a:buNone/>
              <a:defRPr sz="4800">
                <a:solidFill>
                  <a:schemeClr val="lt1"/>
                </a:solidFill>
              </a:defRPr>
            </a:lvl6pPr>
            <a:lvl7pPr lvl="6" rtl="0">
              <a:spcBef>
                <a:spcPts val="0"/>
              </a:spcBef>
              <a:spcAft>
                <a:spcPts val="0"/>
              </a:spcAft>
              <a:buClr>
                <a:schemeClr val="lt1"/>
              </a:buClr>
              <a:buSzPts val="3600"/>
              <a:buNone/>
              <a:defRPr sz="4800">
                <a:solidFill>
                  <a:schemeClr val="lt1"/>
                </a:solidFill>
              </a:defRPr>
            </a:lvl7pPr>
            <a:lvl8pPr lvl="7" rtl="0">
              <a:spcBef>
                <a:spcPts val="0"/>
              </a:spcBef>
              <a:spcAft>
                <a:spcPts val="0"/>
              </a:spcAft>
              <a:buClr>
                <a:schemeClr val="lt1"/>
              </a:buClr>
              <a:buSzPts val="3600"/>
              <a:buNone/>
              <a:defRPr sz="4800">
                <a:solidFill>
                  <a:schemeClr val="lt1"/>
                </a:solidFill>
              </a:defRPr>
            </a:lvl8pPr>
            <a:lvl9pPr lvl="8" rtl="0">
              <a:spcBef>
                <a:spcPts val="0"/>
              </a:spcBef>
              <a:spcAft>
                <a:spcPts val="0"/>
              </a:spcAft>
              <a:buClr>
                <a:schemeClr val="lt1"/>
              </a:buClr>
              <a:buSzPts val="3600"/>
              <a:buNone/>
              <a:defRPr sz="4800">
                <a:solidFill>
                  <a:schemeClr val="lt1"/>
                </a:solidFill>
              </a:defRPr>
            </a:lvl9pPr>
          </a:lstStyle>
          <a:p>
            <a:endParaRPr dirty="0"/>
          </a:p>
        </p:txBody>
      </p:sp>
      <p:sp>
        <p:nvSpPr>
          <p:cNvPr id="24" name="Google Shape;24;p3"/>
          <p:cNvSpPr txBox="1">
            <a:spLocks noGrp="1"/>
          </p:cNvSpPr>
          <p:nvPr>
            <p:ph type="subTitle" idx="1"/>
          </p:nvPr>
        </p:nvSpPr>
        <p:spPr>
          <a:xfrm>
            <a:off x="2387600" y="3704917"/>
            <a:ext cx="7416800" cy="353600"/>
          </a:xfrm>
          <a:prstGeom prst="rect">
            <a:avLst/>
          </a:prstGeom>
        </p:spPr>
        <p:txBody>
          <a:bodyPr spcFirstLastPara="1" wrap="square" lIns="0" tIns="0" rIns="0" bIns="0" anchor="t" anchorCtr="0">
            <a:noAutofit/>
          </a:bodyPr>
          <a:lstStyle>
            <a:lvl1pPr lvl="0" rtl="0">
              <a:spcBef>
                <a:spcPts val="0"/>
              </a:spcBef>
              <a:spcAft>
                <a:spcPts val="0"/>
              </a:spcAft>
              <a:buClr>
                <a:schemeClr val="accent3"/>
              </a:buClr>
              <a:buSzPts val="1800"/>
              <a:buNone/>
              <a:defRPr sz="2400">
                <a:solidFill>
                  <a:schemeClr val="accent3"/>
                </a:solidFill>
              </a:defRPr>
            </a:lvl1pPr>
            <a:lvl2pPr lvl="1" rtl="0">
              <a:spcBef>
                <a:spcPts val="0"/>
              </a:spcBef>
              <a:spcAft>
                <a:spcPts val="0"/>
              </a:spcAft>
              <a:buClr>
                <a:schemeClr val="accent3"/>
              </a:buClr>
              <a:buSzPts val="1800"/>
              <a:buNone/>
              <a:defRPr sz="2400">
                <a:solidFill>
                  <a:schemeClr val="accent3"/>
                </a:solidFill>
              </a:defRPr>
            </a:lvl2pPr>
            <a:lvl3pPr lvl="2" rtl="0">
              <a:spcBef>
                <a:spcPts val="0"/>
              </a:spcBef>
              <a:spcAft>
                <a:spcPts val="0"/>
              </a:spcAft>
              <a:buSzPts val="1800"/>
              <a:buNone/>
              <a:defRPr sz="2400">
                <a:solidFill>
                  <a:schemeClr val="accent3"/>
                </a:solidFill>
              </a:defRPr>
            </a:lvl3pPr>
            <a:lvl4pPr lvl="3" rtl="0">
              <a:spcBef>
                <a:spcPts val="0"/>
              </a:spcBef>
              <a:spcAft>
                <a:spcPts val="0"/>
              </a:spcAft>
              <a:buClr>
                <a:schemeClr val="accent3"/>
              </a:buClr>
              <a:buSzPts val="1800"/>
              <a:buNone/>
              <a:defRPr sz="2400">
                <a:solidFill>
                  <a:schemeClr val="accent3"/>
                </a:solidFill>
              </a:defRPr>
            </a:lvl4pPr>
            <a:lvl5pPr lvl="4" rtl="0">
              <a:spcBef>
                <a:spcPts val="0"/>
              </a:spcBef>
              <a:spcAft>
                <a:spcPts val="0"/>
              </a:spcAft>
              <a:buClr>
                <a:schemeClr val="accent3"/>
              </a:buClr>
              <a:buSzPts val="1800"/>
              <a:buNone/>
              <a:defRPr sz="2400">
                <a:solidFill>
                  <a:schemeClr val="accent3"/>
                </a:solidFill>
              </a:defRPr>
            </a:lvl5pPr>
            <a:lvl6pPr lvl="5" rtl="0">
              <a:spcBef>
                <a:spcPts val="0"/>
              </a:spcBef>
              <a:spcAft>
                <a:spcPts val="0"/>
              </a:spcAft>
              <a:buClr>
                <a:schemeClr val="accent3"/>
              </a:buClr>
              <a:buSzPts val="1800"/>
              <a:buNone/>
              <a:defRPr sz="2400">
                <a:solidFill>
                  <a:schemeClr val="accent3"/>
                </a:solidFill>
              </a:defRPr>
            </a:lvl6pPr>
            <a:lvl7pPr lvl="6" rtl="0">
              <a:spcBef>
                <a:spcPts val="0"/>
              </a:spcBef>
              <a:spcAft>
                <a:spcPts val="0"/>
              </a:spcAft>
              <a:buClr>
                <a:schemeClr val="accent3"/>
              </a:buClr>
              <a:buSzPts val="1800"/>
              <a:buNone/>
              <a:defRPr sz="2400">
                <a:solidFill>
                  <a:schemeClr val="accent3"/>
                </a:solidFill>
              </a:defRPr>
            </a:lvl7pPr>
            <a:lvl8pPr lvl="7" rtl="0">
              <a:spcBef>
                <a:spcPts val="0"/>
              </a:spcBef>
              <a:spcAft>
                <a:spcPts val="0"/>
              </a:spcAft>
              <a:buClr>
                <a:schemeClr val="accent3"/>
              </a:buClr>
              <a:buSzPts val="1800"/>
              <a:buNone/>
              <a:defRPr sz="2400">
                <a:solidFill>
                  <a:schemeClr val="accent3"/>
                </a:solidFill>
              </a:defRPr>
            </a:lvl8pPr>
            <a:lvl9pPr lvl="8" rtl="0">
              <a:spcBef>
                <a:spcPts val="0"/>
              </a:spcBef>
              <a:spcAft>
                <a:spcPts val="0"/>
              </a:spcAft>
              <a:buClr>
                <a:schemeClr val="accent3"/>
              </a:buClr>
              <a:buSzPts val="1800"/>
              <a:buNone/>
              <a:defRPr sz="2400">
                <a:solidFill>
                  <a:schemeClr val="accent3"/>
                </a:solidFill>
              </a:defRPr>
            </a:lvl9pPr>
          </a:lstStyle>
          <a:p>
            <a:endParaRPr/>
          </a:p>
        </p:txBody>
      </p:sp>
    </p:spTree>
    <p:extLst>
      <p:ext uri="{BB962C8B-B14F-4D97-AF65-F5344CB8AC3E}">
        <p14:creationId xmlns:p14="http://schemas.microsoft.com/office/powerpoint/2010/main" val="709058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1 column" type="tx">
  <p:cSld name="Title + 1 column">
    <p:bg>
      <p:bgPr>
        <a:solidFill>
          <a:schemeClr val="lt1"/>
        </a:solidFill>
        <a:effectLst/>
      </p:bgPr>
    </p:bg>
    <p:spTree>
      <p:nvGrpSpPr>
        <p:cNvPr id="1" name="Shape 37"/>
        <p:cNvGrpSpPr/>
        <p:nvPr/>
      </p:nvGrpSpPr>
      <p:grpSpPr>
        <a:xfrm>
          <a:off x="0" y="0"/>
          <a:ext cx="0" cy="0"/>
          <a:chOff x="0" y="0"/>
          <a:chExt cx="0" cy="0"/>
        </a:xfrm>
      </p:grpSpPr>
      <p:grpSp>
        <p:nvGrpSpPr>
          <p:cNvPr id="38" name="Google Shape;38;p5"/>
          <p:cNvGrpSpPr/>
          <p:nvPr/>
        </p:nvGrpSpPr>
        <p:grpSpPr>
          <a:xfrm>
            <a:off x="-418254" y="-24499"/>
            <a:ext cx="10014644" cy="2182673"/>
            <a:chOff x="-313691" y="-18375"/>
            <a:chExt cx="7510983" cy="1637005"/>
          </a:xfrm>
        </p:grpSpPr>
        <p:sp>
          <p:nvSpPr>
            <p:cNvPr id="39" name="Google Shape;39;p5"/>
            <p:cNvSpPr/>
            <p:nvPr/>
          </p:nvSpPr>
          <p:spPr>
            <a:xfrm>
              <a:off x="256376" y="499825"/>
              <a:ext cx="6692400" cy="804900"/>
            </a:xfrm>
            <a:prstGeom prst="parallelogram">
              <a:avLst>
                <a:gd name="adj" fmla="val 54997"/>
              </a:avLst>
            </a:pr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5"/>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41;p5"/>
            <p:cNvSpPr/>
            <p:nvPr/>
          </p:nvSpPr>
          <p:spPr>
            <a:xfrm>
              <a:off x="6442492" y="309450"/>
              <a:ext cx="754800" cy="8049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2;p5"/>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43;p5"/>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4;p5"/>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45;p5"/>
          <p:cNvGrpSpPr/>
          <p:nvPr/>
        </p:nvGrpSpPr>
        <p:grpSpPr>
          <a:xfrm>
            <a:off x="9980523" y="2340468"/>
            <a:ext cx="3774400" cy="4517696"/>
            <a:chOff x="7485392" y="1755351"/>
            <a:chExt cx="2830800" cy="3388272"/>
          </a:xfrm>
        </p:grpSpPr>
        <p:sp>
          <p:nvSpPr>
            <p:cNvPr id="46" name="Google Shape;46;p5"/>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7;p5"/>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8" name="Google Shape;48;p5"/>
          <p:cNvSpPr txBox="1">
            <a:spLocks noGrp="1"/>
          </p:cNvSpPr>
          <p:nvPr>
            <p:ph type="body" idx="1"/>
          </p:nvPr>
        </p:nvSpPr>
        <p:spPr>
          <a:xfrm>
            <a:off x="1219433" y="2112567"/>
            <a:ext cx="9332800" cy="3999600"/>
          </a:xfrm>
          <a:prstGeom prst="rect">
            <a:avLst/>
          </a:prstGeom>
        </p:spPr>
        <p:txBody>
          <a:bodyPr spcFirstLastPara="1" wrap="square" lIns="0" tIns="0" rIns="0" bIns="0" anchor="t" anchorCtr="0">
            <a:noAutofit/>
          </a:bodyPr>
          <a:lstStyle>
            <a:lvl1pPr marL="609585" lvl="0" indent="-507987" rtl="0">
              <a:spcBef>
                <a:spcPts val="800"/>
              </a:spcBef>
              <a:spcAft>
                <a:spcPts val="0"/>
              </a:spcAft>
              <a:buSzPts val="2400"/>
              <a:buChar char="▰"/>
              <a:defRPr>
                <a:solidFill>
                  <a:srgbClr val="002060"/>
                </a:solidFill>
              </a:defRPr>
            </a:lvl1pPr>
            <a:lvl2pPr marL="1219170" lvl="1" indent="-507987" rtl="0">
              <a:spcBef>
                <a:spcPts val="0"/>
              </a:spcBef>
              <a:spcAft>
                <a:spcPts val="0"/>
              </a:spcAft>
              <a:buSzPts val="2400"/>
              <a:buChar char="╺"/>
              <a:defRPr/>
            </a:lvl2pPr>
            <a:lvl3pPr marL="1828754" lvl="2" indent="-507987" rtl="0">
              <a:spcBef>
                <a:spcPts val="0"/>
              </a:spcBef>
              <a:spcAft>
                <a:spcPts val="0"/>
              </a:spcAft>
              <a:buSzPts val="2400"/>
              <a:buChar char="╺"/>
              <a:defRPr/>
            </a:lvl3pPr>
            <a:lvl4pPr marL="2438339" lvl="3" indent="-507987" rtl="0">
              <a:spcBef>
                <a:spcPts val="0"/>
              </a:spcBef>
              <a:spcAft>
                <a:spcPts val="0"/>
              </a:spcAft>
              <a:buSzPts val="2400"/>
              <a:buChar char="╺"/>
              <a:defRPr/>
            </a:lvl4pPr>
            <a:lvl5pPr marL="3047924" lvl="4" indent="-507987" rtl="0">
              <a:spcBef>
                <a:spcPts val="0"/>
              </a:spcBef>
              <a:spcAft>
                <a:spcPts val="0"/>
              </a:spcAft>
              <a:buSzPts val="2400"/>
              <a:buChar char="○"/>
              <a:defRPr/>
            </a:lvl5pPr>
            <a:lvl6pPr marL="3657509" lvl="5" indent="-507987" rtl="0">
              <a:spcBef>
                <a:spcPts val="0"/>
              </a:spcBef>
              <a:spcAft>
                <a:spcPts val="0"/>
              </a:spcAft>
              <a:buSzPts val="2400"/>
              <a:buChar char="■"/>
              <a:defRPr/>
            </a:lvl6pPr>
            <a:lvl7pPr marL="4267093" lvl="6" indent="-507987" rtl="0">
              <a:spcBef>
                <a:spcPts val="0"/>
              </a:spcBef>
              <a:spcAft>
                <a:spcPts val="0"/>
              </a:spcAft>
              <a:buSzPts val="2400"/>
              <a:buChar char="●"/>
              <a:defRPr/>
            </a:lvl7pPr>
            <a:lvl8pPr marL="4876678" lvl="7" indent="-507987" rtl="0">
              <a:spcBef>
                <a:spcPts val="0"/>
              </a:spcBef>
              <a:spcAft>
                <a:spcPts val="0"/>
              </a:spcAft>
              <a:buSzPts val="2400"/>
              <a:buChar char="○"/>
              <a:defRPr/>
            </a:lvl8pPr>
            <a:lvl9pPr marL="5486263" lvl="8" indent="-507987" rtl="0">
              <a:spcBef>
                <a:spcPts val="0"/>
              </a:spcBef>
              <a:spcAft>
                <a:spcPts val="0"/>
              </a:spcAft>
              <a:buSzPts val="2400"/>
              <a:buChar char="■"/>
              <a:defRPr/>
            </a:lvl9pPr>
          </a:lstStyle>
          <a:p>
            <a:endParaRPr dirty="0"/>
          </a:p>
        </p:txBody>
      </p:sp>
      <p:sp>
        <p:nvSpPr>
          <p:cNvPr id="50" name="Google Shape;50;p5"/>
          <p:cNvSpPr txBox="1">
            <a:spLocks noGrp="1"/>
          </p:cNvSpPr>
          <p:nvPr>
            <p:ph type="title"/>
          </p:nvPr>
        </p:nvSpPr>
        <p:spPr>
          <a:xfrm>
            <a:off x="1219433" y="661167"/>
            <a:ext cx="8035600" cy="1084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sz="4400">
                <a:solidFill>
                  <a:srgbClr val="002060"/>
                </a:solidFill>
                <a:latin typeface="Calibri Light" panose="020F0302020204030204" pitchFamily="34" charset="0"/>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dirty="0"/>
          </a:p>
        </p:txBody>
      </p:sp>
    </p:spTree>
    <p:extLst>
      <p:ext uri="{BB962C8B-B14F-4D97-AF65-F5344CB8AC3E}">
        <p14:creationId xmlns:p14="http://schemas.microsoft.com/office/powerpoint/2010/main" val="2105374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51"/>
        <p:cNvGrpSpPr/>
        <p:nvPr/>
      </p:nvGrpSpPr>
      <p:grpSpPr>
        <a:xfrm>
          <a:off x="0" y="0"/>
          <a:ext cx="0" cy="0"/>
          <a:chOff x="0" y="0"/>
          <a:chExt cx="0" cy="0"/>
        </a:xfrm>
      </p:grpSpPr>
      <p:sp>
        <p:nvSpPr>
          <p:cNvPr id="52" name="Google Shape;52;p6"/>
          <p:cNvSpPr/>
          <p:nvPr/>
        </p:nvSpPr>
        <p:spPr>
          <a:xfrm>
            <a:off x="-10400" y="-16266"/>
            <a:ext cx="8331067" cy="6889233"/>
          </a:xfrm>
          <a:custGeom>
            <a:avLst/>
            <a:gdLst/>
            <a:ahLst/>
            <a:cxnLst/>
            <a:rect l="l" t="t" r="r" b="b"/>
            <a:pathLst>
              <a:path w="249932" h="206677" extrusionOk="0">
                <a:moveTo>
                  <a:pt x="134610" y="206677"/>
                </a:moveTo>
                <a:lnTo>
                  <a:pt x="249932" y="0"/>
                </a:lnTo>
                <a:lnTo>
                  <a:pt x="312" y="176"/>
                </a:lnTo>
                <a:lnTo>
                  <a:pt x="0" y="206540"/>
                </a:lnTo>
                <a:close/>
              </a:path>
            </a:pathLst>
          </a:custGeom>
          <a:solidFill>
            <a:schemeClr val="lt1"/>
          </a:solidFill>
          <a:ln>
            <a:noFill/>
          </a:ln>
        </p:spPr>
      </p:sp>
      <p:grpSp>
        <p:nvGrpSpPr>
          <p:cNvPr id="53" name="Google Shape;53;p6"/>
          <p:cNvGrpSpPr/>
          <p:nvPr/>
        </p:nvGrpSpPr>
        <p:grpSpPr>
          <a:xfrm>
            <a:off x="-418255" y="-24499"/>
            <a:ext cx="8358488" cy="2182673"/>
            <a:chOff x="-313691" y="-18375"/>
            <a:chExt cx="6268866" cy="1637005"/>
          </a:xfrm>
        </p:grpSpPr>
        <p:sp>
          <p:nvSpPr>
            <p:cNvPr id="54" name="Google Shape;54;p6"/>
            <p:cNvSpPr/>
            <p:nvPr/>
          </p:nvSpPr>
          <p:spPr>
            <a:xfrm>
              <a:off x="256375" y="499825"/>
              <a:ext cx="5698800" cy="804900"/>
            </a:xfrm>
            <a:prstGeom prst="parallelogram">
              <a:avLst>
                <a:gd name="adj" fmla="val 54997"/>
              </a:avLst>
            </a:pr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55;p6"/>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56;p6"/>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57;p6"/>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8" name="Google Shape;58;p6"/>
          <p:cNvGrpSpPr/>
          <p:nvPr/>
        </p:nvGrpSpPr>
        <p:grpSpPr>
          <a:xfrm>
            <a:off x="11171551" y="4763643"/>
            <a:ext cx="1749812" cy="2094404"/>
            <a:chOff x="7485392" y="1755351"/>
            <a:chExt cx="2830800" cy="3388272"/>
          </a:xfrm>
        </p:grpSpPr>
        <p:sp>
          <p:nvSpPr>
            <p:cNvPr id="59" name="Google Shape;59;p6"/>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60;p6"/>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61" name="Google Shape;61;p6"/>
          <p:cNvSpPr/>
          <p:nvPr/>
        </p:nvSpPr>
        <p:spPr>
          <a:xfrm>
            <a:off x="4228773" y="3429000"/>
            <a:ext cx="2408800" cy="3443600"/>
          </a:xfrm>
          <a:prstGeom prst="parallelogram">
            <a:avLst>
              <a:gd name="adj" fmla="val 79448"/>
            </a:avLst>
          </a:prstGeom>
          <a:gradFill>
            <a:gsLst>
              <a:gs pos="0">
                <a:schemeClr val="accent2"/>
              </a:gs>
              <a:gs pos="100000">
                <a:schemeClr val="accent4"/>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62;p6"/>
          <p:cNvSpPr/>
          <p:nvPr/>
        </p:nvSpPr>
        <p:spPr>
          <a:xfrm>
            <a:off x="3891459" y="0"/>
            <a:ext cx="4429200" cy="6333200"/>
          </a:xfrm>
          <a:prstGeom prst="parallelogram">
            <a:avLst>
              <a:gd name="adj" fmla="val 79448"/>
            </a:avLst>
          </a:prstGeom>
          <a:gradFill>
            <a:gsLst>
              <a:gs pos="0">
                <a:schemeClr val="accent1"/>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63;p6"/>
          <p:cNvSpPr txBox="1">
            <a:spLocks noGrp="1"/>
          </p:cNvSpPr>
          <p:nvPr>
            <p:ph type="title"/>
          </p:nvPr>
        </p:nvSpPr>
        <p:spPr>
          <a:xfrm>
            <a:off x="1219433" y="661167"/>
            <a:ext cx="5212000" cy="1084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64" name="Google Shape;64;p6"/>
          <p:cNvSpPr txBox="1">
            <a:spLocks noGrp="1"/>
          </p:cNvSpPr>
          <p:nvPr>
            <p:ph type="body" idx="1"/>
          </p:nvPr>
        </p:nvSpPr>
        <p:spPr>
          <a:xfrm>
            <a:off x="1219433" y="2112567"/>
            <a:ext cx="3307600" cy="3999600"/>
          </a:xfrm>
          <a:prstGeom prst="rect">
            <a:avLst/>
          </a:prstGeom>
        </p:spPr>
        <p:txBody>
          <a:bodyPr spcFirstLastPara="1" wrap="square" lIns="0" tIns="0" rIns="0" bIns="0" anchor="t" anchorCtr="0">
            <a:noAutofit/>
          </a:bodyPr>
          <a:lstStyle>
            <a:lvl1pPr marL="609585" lvl="0" indent="-474121" rtl="0">
              <a:spcBef>
                <a:spcPts val="800"/>
              </a:spcBef>
              <a:spcAft>
                <a:spcPts val="0"/>
              </a:spcAft>
              <a:buSzPts val="2000"/>
              <a:buChar char="▰"/>
              <a:defRPr sz="2667"/>
            </a:lvl1pPr>
            <a:lvl2pPr marL="1219170" lvl="1" indent="-474121" rtl="0">
              <a:spcBef>
                <a:spcPts val="0"/>
              </a:spcBef>
              <a:spcAft>
                <a:spcPts val="0"/>
              </a:spcAft>
              <a:buSzPts val="2000"/>
              <a:buChar char="╺"/>
              <a:defRPr sz="2667"/>
            </a:lvl2pPr>
            <a:lvl3pPr marL="1828754" lvl="2" indent="-474121" rtl="0">
              <a:spcBef>
                <a:spcPts val="0"/>
              </a:spcBef>
              <a:spcAft>
                <a:spcPts val="0"/>
              </a:spcAft>
              <a:buSzPts val="2000"/>
              <a:buChar char="╺"/>
              <a:defRPr sz="2667"/>
            </a:lvl3pPr>
            <a:lvl4pPr marL="2438339" lvl="3" indent="-474121" rtl="0">
              <a:spcBef>
                <a:spcPts val="0"/>
              </a:spcBef>
              <a:spcAft>
                <a:spcPts val="0"/>
              </a:spcAft>
              <a:buSzPts val="2000"/>
              <a:buChar char="╺"/>
              <a:defRPr sz="2667"/>
            </a:lvl4pPr>
            <a:lvl5pPr marL="3047924" lvl="4" indent="-474121" rtl="0">
              <a:spcBef>
                <a:spcPts val="0"/>
              </a:spcBef>
              <a:spcAft>
                <a:spcPts val="0"/>
              </a:spcAft>
              <a:buSzPts val="2000"/>
              <a:buChar char="○"/>
              <a:defRPr sz="2667"/>
            </a:lvl5pPr>
            <a:lvl6pPr marL="3657509" lvl="5" indent="-474121" rtl="0">
              <a:spcBef>
                <a:spcPts val="0"/>
              </a:spcBef>
              <a:spcAft>
                <a:spcPts val="0"/>
              </a:spcAft>
              <a:buSzPts val="2000"/>
              <a:buChar char="■"/>
              <a:defRPr sz="2667"/>
            </a:lvl6pPr>
            <a:lvl7pPr marL="4267093" lvl="6" indent="-474121" rtl="0">
              <a:spcBef>
                <a:spcPts val="0"/>
              </a:spcBef>
              <a:spcAft>
                <a:spcPts val="0"/>
              </a:spcAft>
              <a:buSzPts val="2000"/>
              <a:buChar char="●"/>
              <a:defRPr sz="2667"/>
            </a:lvl7pPr>
            <a:lvl8pPr marL="4876678" lvl="7" indent="-474121" rtl="0">
              <a:spcBef>
                <a:spcPts val="0"/>
              </a:spcBef>
              <a:spcAft>
                <a:spcPts val="0"/>
              </a:spcAft>
              <a:buSzPts val="2000"/>
              <a:buChar char="○"/>
              <a:defRPr sz="2667"/>
            </a:lvl8pPr>
            <a:lvl9pPr marL="5486263" lvl="8" indent="-474121" rtl="0">
              <a:spcBef>
                <a:spcPts val="0"/>
              </a:spcBef>
              <a:spcAft>
                <a:spcPts val="0"/>
              </a:spcAft>
              <a:buSzPts val="2000"/>
              <a:buChar char="■"/>
              <a:defRPr sz="2667"/>
            </a:lvl9pPr>
          </a:lstStyle>
          <a:p>
            <a:endParaRPr/>
          </a:p>
        </p:txBody>
      </p:sp>
      <p:sp>
        <p:nvSpPr>
          <p:cNvPr id="65" name="Google Shape;65;p6"/>
          <p:cNvSpPr txBox="1">
            <a:spLocks noGrp="1"/>
          </p:cNvSpPr>
          <p:nvPr>
            <p:ph type="sldNum" idx="12"/>
          </p:nvPr>
        </p:nvSpPr>
        <p:spPr>
          <a:xfrm>
            <a:off x="11593033" y="6333133"/>
            <a:ext cx="5992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defTabSz="1219170">
              <a:buClr>
                <a:srgbClr val="000000"/>
              </a:buClr>
            </a:pPr>
            <a:fld id="{00000000-1234-1234-1234-123412341234}" type="slidenum">
              <a:rPr lang="en" sz="1867" kern="0" smtClean="0">
                <a:solidFill>
                  <a:srgbClr val="000000"/>
                </a:solidFill>
                <a:cs typeface="Arial"/>
                <a:sym typeface="Arial"/>
              </a:rPr>
              <a:pPr algn="r" defTabSz="1219170">
                <a:buClr>
                  <a:srgbClr val="000000"/>
                </a:buClr>
              </a:pPr>
              <a:t>‹#›</a:t>
            </a:fld>
            <a:endParaRPr lang="en" sz="1867" kern="0">
              <a:solidFill>
                <a:srgbClr val="000000"/>
              </a:solidFill>
              <a:cs typeface="Arial"/>
              <a:sym typeface="Arial"/>
            </a:endParaRPr>
          </a:p>
        </p:txBody>
      </p:sp>
    </p:spTree>
    <p:extLst>
      <p:ext uri="{BB962C8B-B14F-4D97-AF65-F5344CB8AC3E}">
        <p14:creationId xmlns:p14="http://schemas.microsoft.com/office/powerpoint/2010/main" val="2264910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 Dark">
  <p:cSld name="Title only - Dark">
    <p:bg>
      <p:bgPr>
        <a:gradFill>
          <a:gsLst>
            <a:gs pos="0">
              <a:schemeClr val="accent6"/>
            </a:gs>
            <a:gs pos="100000">
              <a:schemeClr val="accent5"/>
            </a:gs>
          </a:gsLst>
          <a:lin ang="5400012" scaled="0"/>
        </a:gradFill>
        <a:effectLst/>
      </p:bgPr>
    </p:bg>
    <p:spTree>
      <p:nvGrpSpPr>
        <p:cNvPr id="1" name="Shape 110"/>
        <p:cNvGrpSpPr/>
        <p:nvPr/>
      </p:nvGrpSpPr>
      <p:grpSpPr>
        <a:xfrm>
          <a:off x="0" y="0"/>
          <a:ext cx="0" cy="0"/>
          <a:chOff x="0" y="0"/>
          <a:chExt cx="0" cy="0"/>
        </a:xfrm>
      </p:grpSpPr>
      <p:grpSp>
        <p:nvGrpSpPr>
          <p:cNvPr id="111" name="Google Shape;111;p10"/>
          <p:cNvGrpSpPr/>
          <p:nvPr/>
        </p:nvGrpSpPr>
        <p:grpSpPr>
          <a:xfrm>
            <a:off x="-418254" y="-24499"/>
            <a:ext cx="10014644" cy="2182673"/>
            <a:chOff x="-313691" y="-18375"/>
            <a:chExt cx="7510983" cy="1637005"/>
          </a:xfrm>
        </p:grpSpPr>
        <p:sp>
          <p:nvSpPr>
            <p:cNvPr id="112" name="Google Shape;112;p10"/>
            <p:cNvSpPr/>
            <p:nvPr/>
          </p:nvSpPr>
          <p:spPr>
            <a:xfrm>
              <a:off x="256376" y="499825"/>
              <a:ext cx="6692400" cy="804900"/>
            </a:xfrm>
            <a:prstGeom prst="parallelogram">
              <a:avLst>
                <a:gd name="adj" fmla="val 54997"/>
              </a:avLst>
            </a:pr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3;p10"/>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10"/>
            <p:cNvSpPr/>
            <p:nvPr/>
          </p:nvSpPr>
          <p:spPr>
            <a:xfrm>
              <a:off x="6442492" y="309450"/>
              <a:ext cx="754800" cy="8049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5;p10"/>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6;p10"/>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17;p10"/>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8" name="Google Shape;118;p10"/>
          <p:cNvGrpSpPr/>
          <p:nvPr/>
        </p:nvGrpSpPr>
        <p:grpSpPr>
          <a:xfrm>
            <a:off x="9980523" y="2340468"/>
            <a:ext cx="3774400" cy="4517696"/>
            <a:chOff x="7485392" y="1755351"/>
            <a:chExt cx="2830800" cy="3388272"/>
          </a:xfrm>
        </p:grpSpPr>
        <p:sp>
          <p:nvSpPr>
            <p:cNvPr id="119" name="Google Shape;119;p10"/>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20;p10"/>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21" name="Google Shape;121;p10"/>
          <p:cNvSpPr txBox="1">
            <a:spLocks noGrp="1"/>
          </p:cNvSpPr>
          <p:nvPr>
            <p:ph type="title"/>
          </p:nvPr>
        </p:nvSpPr>
        <p:spPr>
          <a:xfrm>
            <a:off x="1219433" y="661167"/>
            <a:ext cx="8035600" cy="10840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2000"/>
              <a:buNone/>
              <a:defRPr>
                <a:solidFill>
                  <a:schemeClr val="lt1"/>
                </a:solidFill>
              </a:defRPr>
            </a:lvl1pPr>
            <a:lvl2pPr lvl="1" rtl="0">
              <a:spcBef>
                <a:spcPts val="0"/>
              </a:spcBef>
              <a:spcAft>
                <a:spcPts val="0"/>
              </a:spcAft>
              <a:buClr>
                <a:schemeClr val="lt1"/>
              </a:buClr>
              <a:buSzPts val="2000"/>
              <a:buNone/>
              <a:defRPr>
                <a:solidFill>
                  <a:schemeClr val="lt1"/>
                </a:solidFill>
              </a:defRPr>
            </a:lvl2pPr>
            <a:lvl3pPr lvl="2" rtl="0">
              <a:spcBef>
                <a:spcPts val="0"/>
              </a:spcBef>
              <a:spcAft>
                <a:spcPts val="0"/>
              </a:spcAft>
              <a:buClr>
                <a:schemeClr val="lt1"/>
              </a:buClr>
              <a:buSzPts val="2000"/>
              <a:buNone/>
              <a:defRPr>
                <a:solidFill>
                  <a:schemeClr val="lt1"/>
                </a:solidFill>
              </a:defRPr>
            </a:lvl3pPr>
            <a:lvl4pPr lvl="3" rtl="0">
              <a:spcBef>
                <a:spcPts val="0"/>
              </a:spcBef>
              <a:spcAft>
                <a:spcPts val="0"/>
              </a:spcAft>
              <a:buClr>
                <a:schemeClr val="lt1"/>
              </a:buClr>
              <a:buSzPts val="2000"/>
              <a:buNone/>
              <a:defRPr>
                <a:solidFill>
                  <a:schemeClr val="lt1"/>
                </a:solidFill>
              </a:defRPr>
            </a:lvl4pPr>
            <a:lvl5pPr lvl="4" rtl="0">
              <a:spcBef>
                <a:spcPts val="0"/>
              </a:spcBef>
              <a:spcAft>
                <a:spcPts val="0"/>
              </a:spcAft>
              <a:buClr>
                <a:schemeClr val="lt1"/>
              </a:buClr>
              <a:buSzPts val="2000"/>
              <a:buNone/>
              <a:defRPr>
                <a:solidFill>
                  <a:schemeClr val="lt1"/>
                </a:solidFill>
              </a:defRPr>
            </a:lvl5pPr>
            <a:lvl6pPr lvl="5" rtl="0">
              <a:spcBef>
                <a:spcPts val="0"/>
              </a:spcBef>
              <a:spcAft>
                <a:spcPts val="0"/>
              </a:spcAft>
              <a:buClr>
                <a:schemeClr val="lt1"/>
              </a:buClr>
              <a:buSzPts val="2000"/>
              <a:buNone/>
              <a:defRPr>
                <a:solidFill>
                  <a:schemeClr val="lt1"/>
                </a:solidFill>
              </a:defRPr>
            </a:lvl6pPr>
            <a:lvl7pPr lvl="6" rtl="0">
              <a:spcBef>
                <a:spcPts val="0"/>
              </a:spcBef>
              <a:spcAft>
                <a:spcPts val="0"/>
              </a:spcAft>
              <a:buClr>
                <a:schemeClr val="lt1"/>
              </a:buClr>
              <a:buSzPts val="2000"/>
              <a:buNone/>
              <a:defRPr>
                <a:solidFill>
                  <a:schemeClr val="lt1"/>
                </a:solidFill>
              </a:defRPr>
            </a:lvl7pPr>
            <a:lvl8pPr lvl="7" rtl="0">
              <a:spcBef>
                <a:spcPts val="0"/>
              </a:spcBef>
              <a:spcAft>
                <a:spcPts val="0"/>
              </a:spcAft>
              <a:buClr>
                <a:schemeClr val="lt1"/>
              </a:buClr>
              <a:buSzPts val="2000"/>
              <a:buNone/>
              <a:defRPr>
                <a:solidFill>
                  <a:schemeClr val="lt1"/>
                </a:solidFill>
              </a:defRPr>
            </a:lvl8pPr>
            <a:lvl9pPr lvl="8" rtl="0">
              <a:spcBef>
                <a:spcPts val="0"/>
              </a:spcBef>
              <a:spcAft>
                <a:spcPts val="0"/>
              </a:spcAft>
              <a:buClr>
                <a:schemeClr val="lt1"/>
              </a:buClr>
              <a:buSzPts val="2000"/>
              <a:buNone/>
              <a:defRPr>
                <a:solidFill>
                  <a:schemeClr val="lt1"/>
                </a:solidFill>
              </a:defRPr>
            </a:lvl9pPr>
          </a:lstStyle>
          <a:p>
            <a:endParaRPr/>
          </a:p>
        </p:txBody>
      </p:sp>
    </p:spTree>
    <p:extLst>
      <p:ext uri="{BB962C8B-B14F-4D97-AF65-F5344CB8AC3E}">
        <p14:creationId xmlns:p14="http://schemas.microsoft.com/office/powerpoint/2010/main" val="2645819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 White" type="blank">
  <p:cSld name="Blank - White">
    <p:bg>
      <p:bgPr>
        <a:solidFill>
          <a:schemeClr val="lt1"/>
        </a:solidFill>
        <a:effectLst/>
      </p:bgPr>
    </p:bg>
    <p:spTree>
      <p:nvGrpSpPr>
        <p:cNvPr id="1" name="Shape 133"/>
        <p:cNvGrpSpPr/>
        <p:nvPr/>
      </p:nvGrpSpPr>
      <p:grpSpPr>
        <a:xfrm>
          <a:off x="0" y="0"/>
          <a:ext cx="0" cy="0"/>
          <a:chOff x="0" y="0"/>
          <a:chExt cx="0" cy="0"/>
        </a:xfrm>
      </p:grpSpPr>
      <p:grpSp>
        <p:nvGrpSpPr>
          <p:cNvPr id="135" name="Google Shape;135;p12"/>
          <p:cNvGrpSpPr/>
          <p:nvPr/>
        </p:nvGrpSpPr>
        <p:grpSpPr>
          <a:xfrm>
            <a:off x="-418255" y="-24499"/>
            <a:ext cx="1823720" cy="2182673"/>
            <a:chOff x="-313691" y="-18375"/>
            <a:chExt cx="1367790" cy="1637005"/>
          </a:xfrm>
        </p:grpSpPr>
        <p:sp>
          <p:nvSpPr>
            <p:cNvPr id="136" name="Google Shape;136;p12"/>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137;p12"/>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138;p12"/>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9" name="Google Shape;139;p12"/>
          <p:cNvGrpSpPr/>
          <p:nvPr/>
        </p:nvGrpSpPr>
        <p:grpSpPr>
          <a:xfrm>
            <a:off x="9980523" y="2340468"/>
            <a:ext cx="3774400" cy="4517696"/>
            <a:chOff x="7485392" y="1755351"/>
            <a:chExt cx="2830800" cy="3388272"/>
          </a:xfrm>
        </p:grpSpPr>
        <p:sp>
          <p:nvSpPr>
            <p:cNvPr id="140" name="Google Shape;140;p12"/>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141;p12"/>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736751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 Dark">
  <p:cSld name="Blank - Dark">
    <p:spTree>
      <p:nvGrpSpPr>
        <p:cNvPr id="1" name="Shape 142"/>
        <p:cNvGrpSpPr/>
        <p:nvPr/>
      </p:nvGrpSpPr>
      <p:grpSpPr>
        <a:xfrm>
          <a:off x="0" y="0"/>
          <a:ext cx="0" cy="0"/>
          <a:chOff x="0" y="0"/>
          <a:chExt cx="0" cy="0"/>
        </a:xfrm>
      </p:grpSpPr>
      <p:grpSp>
        <p:nvGrpSpPr>
          <p:cNvPr id="144" name="Google Shape;144;p13"/>
          <p:cNvGrpSpPr/>
          <p:nvPr/>
        </p:nvGrpSpPr>
        <p:grpSpPr>
          <a:xfrm>
            <a:off x="-418255" y="-24499"/>
            <a:ext cx="1823720" cy="2182673"/>
            <a:chOff x="-313691" y="-18375"/>
            <a:chExt cx="1367790" cy="1637005"/>
          </a:xfrm>
        </p:grpSpPr>
        <p:sp>
          <p:nvSpPr>
            <p:cNvPr id="145" name="Google Shape;145;p13"/>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146;p13"/>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147;p13"/>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8" name="Google Shape;148;p13"/>
          <p:cNvGrpSpPr/>
          <p:nvPr/>
        </p:nvGrpSpPr>
        <p:grpSpPr>
          <a:xfrm>
            <a:off x="9980523" y="2340468"/>
            <a:ext cx="3774400" cy="4517696"/>
            <a:chOff x="7485392" y="1755351"/>
            <a:chExt cx="2830800" cy="3388272"/>
          </a:xfrm>
        </p:grpSpPr>
        <p:sp>
          <p:nvSpPr>
            <p:cNvPr id="149" name="Google Shape;149;p13"/>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150;p13"/>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945989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5"/>
        <p:cNvGrpSpPr/>
        <p:nvPr/>
      </p:nvGrpSpPr>
      <p:grpSpPr>
        <a:xfrm>
          <a:off x="0" y="0"/>
          <a:ext cx="0" cy="0"/>
          <a:chOff x="0" y="0"/>
          <a:chExt cx="0" cy="0"/>
        </a:xfrm>
      </p:grpSpPr>
      <p:sp>
        <p:nvSpPr>
          <p:cNvPr id="26" name="Google Shape;26;p4"/>
          <p:cNvSpPr/>
          <p:nvPr userDrawn="1"/>
        </p:nvSpPr>
        <p:spPr>
          <a:xfrm>
            <a:off x="0" y="-67"/>
            <a:ext cx="12192000" cy="6858000"/>
          </a:xfrm>
          <a:prstGeom prst="parallelogram">
            <a:avLst>
              <a:gd name="adj" fmla="val 55588"/>
            </a:avLst>
          </a:pr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4"/>
          <p:cNvSpPr txBox="1">
            <a:spLocks noGrp="1"/>
          </p:cNvSpPr>
          <p:nvPr>
            <p:ph type="body" idx="1"/>
          </p:nvPr>
        </p:nvSpPr>
        <p:spPr>
          <a:xfrm>
            <a:off x="3662600" y="1382933"/>
            <a:ext cx="4866800" cy="4092000"/>
          </a:xfrm>
          <a:prstGeom prst="rect">
            <a:avLst/>
          </a:prstGeom>
        </p:spPr>
        <p:txBody>
          <a:bodyPr spcFirstLastPara="1" wrap="square" lIns="0" tIns="0" rIns="0" bIns="0" anchor="ctr" anchorCtr="0">
            <a:noAutofit/>
          </a:bodyPr>
          <a:lstStyle>
            <a:lvl1pPr marL="609585" lvl="0" indent="-507987" algn="ctr" rtl="0">
              <a:spcBef>
                <a:spcPts val="800"/>
              </a:spcBef>
              <a:spcAft>
                <a:spcPts val="0"/>
              </a:spcAft>
              <a:buClr>
                <a:schemeClr val="dk1"/>
              </a:buClr>
              <a:buSzPts val="2400"/>
              <a:buFont typeface="IBM Plex Sans"/>
              <a:buChar char="▰"/>
              <a:defRPr i="1">
                <a:latin typeface="IBM Plex Sans"/>
                <a:ea typeface="IBM Plex Sans"/>
                <a:cs typeface="IBM Plex Sans"/>
                <a:sym typeface="IBM Plex Sans"/>
              </a:defRPr>
            </a:lvl1pPr>
            <a:lvl2pPr marL="1219170" lvl="1"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2pPr>
            <a:lvl3pPr marL="1828754" lvl="2"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3pPr>
            <a:lvl4pPr marL="2438339" lvl="3"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4pPr>
            <a:lvl5pPr marL="3047924" lvl="4"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5pPr>
            <a:lvl6pPr marL="3657509" lvl="5"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6pPr>
            <a:lvl7pPr marL="4267093" lvl="6"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7pPr>
            <a:lvl8pPr marL="4876678" lvl="7"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8pPr>
            <a:lvl9pPr marL="5486263" lvl="8"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9pPr>
          </a:lstStyle>
          <a:p>
            <a:endParaRPr/>
          </a:p>
        </p:txBody>
      </p:sp>
      <p:sp>
        <p:nvSpPr>
          <p:cNvPr id="28" name="Google Shape;28;p4"/>
          <p:cNvSpPr txBox="1"/>
          <p:nvPr/>
        </p:nvSpPr>
        <p:spPr>
          <a:xfrm>
            <a:off x="4791200" y="507932"/>
            <a:ext cx="2609600" cy="671600"/>
          </a:xfrm>
          <a:prstGeom prst="rect">
            <a:avLst/>
          </a:prstGeom>
          <a:noFill/>
          <a:ln>
            <a:noFill/>
          </a:ln>
        </p:spPr>
        <p:txBody>
          <a:bodyPr spcFirstLastPara="1" wrap="square" lIns="0" tIns="0" rIns="0" bIns="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 sz="8000" b="1" i="0" u="none" strike="noStrike" kern="0" cap="none" spc="0" normalizeH="0" baseline="0" noProof="0">
                <a:ln>
                  <a:noFill/>
                </a:ln>
                <a:solidFill>
                  <a:srgbClr val="7FCA20"/>
                </a:solidFill>
                <a:effectLst/>
                <a:uLnTx/>
                <a:uFillTx/>
                <a:latin typeface="Merriweather"/>
                <a:ea typeface="Merriweather"/>
                <a:cs typeface="Merriweather"/>
                <a:sym typeface="Merriweather"/>
              </a:rPr>
              <a:t>“</a:t>
            </a:r>
            <a:endParaRPr kumimoji="0" sz="8000" b="1" i="0" u="none" strike="noStrike" kern="0" cap="none" spc="0" normalizeH="0" baseline="0" noProof="0">
              <a:ln>
                <a:noFill/>
              </a:ln>
              <a:solidFill>
                <a:srgbClr val="7FCA20"/>
              </a:solidFill>
              <a:effectLst/>
              <a:uLnTx/>
              <a:uFillTx/>
              <a:latin typeface="Merriweather"/>
              <a:ea typeface="Merriweather"/>
              <a:cs typeface="Merriweather"/>
              <a:sym typeface="Merriweather"/>
            </a:endParaRPr>
          </a:p>
        </p:txBody>
      </p:sp>
      <p:sp>
        <p:nvSpPr>
          <p:cNvPr id="30" name="Google Shape;30;p4"/>
          <p:cNvSpPr/>
          <p:nvPr/>
        </p:nvSpPr>
        <p:spPr>
          <a:xfrm>
            <a:off x="-215088" y="2893629"/>
            <a:ext cx="2255200" cy="24052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1;p4"/>
          <p:cNvSpPr/>
          <p:nvPr/>
        </p:nvSpPr>
        <p:spPr>
          <a:xfrm>
            <a:off x="680071" y="1477924"/>
            <a:ext cx="2988400" cy="31876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4"/>
          <p:cNvSpPr/>
          <p:nvPr/>
        </p:nvSpPr>
        <p:spPr>
          <a:xfrm>
            <a:off x="1427691" y="712100"/>
            <a:ext cx="1257600" cy="13420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4"/>
          <p:cNvSpPr/>
          <p:nvPr/>
        </p:nvSpPr>
        <p:spPr>
          <a:xfrm>
            <a:off x="9744716" y="1086316"/>
            <a:ext cx="2326000" cy="24796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4"/>
          <p:cNvSpPr/>
          <p:nvPr/>
        </p:nvSpPr>
        <p:spPr>
          <a:xfrm>
            <a:off x="9026321" y="4226200"/>
            <a:ext cx="1646400" cy="1755600"/>
          </a:xfrm>
          <a:prstGeom prst="parallelogram">
            <a:avLst>
              <a:gd name="adj" fmla="val 59001"/>
            </a:avLst>
          </a:prstGeom>
          <a:gradFill>
            <a:gsLst>
              <a:gs pos="0">
                <a:schemeClr val="accent4"/>
              </a:gs>
              <a:gs pos="100000">
                <a:schemeClr val="accent5"/>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35;p4"/>
          <p:cNvSpPr txBox="1"/>
          <p:nvPr/>
        </p:nvSpPr>
        <p:spPr>
          <a:xfrm>
            <a:off x="4791200" y="5678399"/>
            <a:ext cx="2609600" cy="671600"/>
          </a:xfrm>
          <a:prstGeom prst="rect">
            <a:avLst/>
          </a:prstGeom>
          <a:noFill/>
          <a:ln>
            <a:noFill/>
          </a:ln>
        </p:spPr>
        <p:txBody>
          <a:bodyPr spcFirstLastPara="1" wrap="square" lIns="0" tIns="0" rIns="0" bIns="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 sz="8000" b="1" i="0" u="none" strike="noStrike" kern="0" cap="none" spc="0" normalizeH="0" baseline="0" noProof="0">
                <a:ln>
                  <a:noFill/>
                </a:ln>
                <a:solidFill>
                  <a:srgbClr val="7FCA20"/>
                </a:solidFill>
                <a:effectLst/>
                <a:uLnTx/>
                <a:uFillTx/>
                <a:latin typeface="Merriweather"/>
                <a:ea typeface="Merriweather"/>
                <a:cs typeface="Merriweather"/>
                <a:sym typeface="Merriweather"/>
              </a:rPr>
              <a:t>”</a:t>
            </a:r>
            <a:endParaRPr kumimoji="0" sz="8000" b="1" i="0" u="none" strike="noStrike" kern="0" cap="none" spc="0" normalizeH="0" baseline="0" noProof="0">
              <a:ln>
                <a:noFill/>
              </a:ln>
              <a:solidFill>
                <a:srgbClr val="7FCA20"/>
              </a:solidFill>
              <a:effectLst/>
              <a:uLnTx/>
              <a:uFillTx/>
              <a:latin typeface="Merriweather"/>
              <a:ea typeface="Merriweather"/>
              <a:cs typeface="Merriweather"/>
              <a:sym typeface="Merriweather"/>
            </a:endParaRPr>
          </a:p>
        </p:txBody>
      </p:sp>
      <p:sp>
        <p:nvSpPr>
          <p:cNvPr id="36" name="Google Shape;36;p4"/>
          <p:cNvSpPr/>
          <p:nvPr/>
        </p:nvSpPr>
        <p:spPr>
          <a:xfrm>
            <a:off x="9566033" y="2692467"/>
            <a:ext cx="2376000" cy="25340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734656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 + 1 column">
    <p:bg>
      <p:bgPr>
        <a:solidFill>
          <a:schemeClr val="lt1"/>
        </a:solidFill>
        <a:effectLst/>
      </p:bgPr>
    </p:bg>
    <p:spTree>
      <p:nvGrpSpPr>
        <p:cNvPr id="1" name="Shape 37"/>
        <p:cNvGrpSpPr/>
        <p:nvPr/>
      </p:nvGrpSpPr>
      <p:grpSpPr>
        <a:xfrm>
          <a:off x="0" y="0"/>
          <a:ext cx="0" cy="0"/>
          <a:chOff x="0" y="0"/>
          <a:chExt cx="0" cy="0"/>
        </a:xfrm>
      </p:grpSpPr>
      <p:grpSp>
        <p:nvGrpSpPr>
          <p:cNvPr id="38" name="Google Shape;38;p5"/>
          <p:cNvGrpSpPr/>
          <p:nvPr/>
        </p:nvGrpSpPr>
        <p:grpSpPr>
          <a:xfrm>
            <a:off x="-418254" y="-24499"/>
            <a:ext cx="10014644" cy="2182673"/>
            <a:chOff x="-313691" y="-18375"/>
            <a:chExt cx="7510983" cy="1637005"/>
          </a:xfrm>
        </p:grpSpPr>
        <p:sp>
          <p:nvSpPr>
            <p:cNvPr id="39" name="Google Shape;39;p5"/>
            <p:cNvSpPr/>
            <p:nvPr/>
          </p:nvSpPr>
          <p:spPr>
            <a:xfrm>
              <a:off x="256376" y="499825"/>
              <a:ext cx="6692400" cy="804900"/>
            </a:xfrm>
            <a:prstGeom prst="parallelogram">
              <a:avLst>
                <a:gd name="adj" fmla="val 54997"/>
              </a:avLst>
            </a:pr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5"/>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41;p5"/>
            <p:cNvSpPr/>
            <p:nvPr/>
          </p:nvSpPr>
          <p:spPr>
            <a:xfrm>
              <a:off x="6442492" y="309450"/>
              <a:ext cx="754800" cy="8049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2;p5"/>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43;p5"/>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4;p5"/>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45;p5"/>
          <p:cNvGrpSpPr/>
          <p:nvPr/>
        </p:nvGrpSpPr>
        <p:grpSpPr>
          <a:xfrm>
            <a:off x="9980523" y="2340468"/>
            <a:ext cx="3774400" cy="4517696"/>
            <a:chOff x="7485392" y="1755351"/>
            <a:chExt cx="2830800" cy="3388272"/>
          </a:xfrm>
        </p:grpSpPr>
        <p:sp>
          <p:nvSpPr>
            <p:cNvPr id="46" name="Google Shape;46;p5"/>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7;p5"/>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8" name="Google Shape;48;p5"/>
          <p:cNvSpPr txBox="1">
            <a:spLocks noGrp="1"/>
          </p:cNvSpPr>
          <p:nvPr>
            <p:ph type="body" idx="1"/>
          </p:nvPr>
        </p:nvSpPr>
        <p:spPr>
          <a:xfrm>
            <a:off x="1219433" y="2112567"/>
            <a:ext cx="9332800" cy="3999600"/>
          </a:xfrm>
          <a:prstGeom prst="rect">
            <a:avLst/>
          </a:prstGeom>
        </p:spPr>
        <p:txBody>
          <a:bodyPr spcFirstLastPara="1" wrap="square" lIns="0" tIns="0" rIns="0" bIns="0" anchor="t" anchorCtr="0">
            <a:noAutofit/>
          </a:bodyPr>
          <a:lstStyle>
            <a:lvl1pPr marL="609585" lvl="0" indent="-507987" rtl="0">
              <a:spcBef>
                <a:spcPts val="800"/>
              </a:spcBef>
              <a:spcAft>
                <a:spcPts val="0"/>
              </a:spcAft>
              <a:buSzPts val="2400"/>
              <a:buChar char="▰"/>
              <a:defRPr sz="3600">
                <a:solidFill>
                  <a:srgbClr val="002060"/>
                </a:solidFill>
                <a:latin typeface="Calibri Light" panose="020F0302020204030204" pitchFamily="34" charset="0"/>
                <a:cs typeface="Calibri Light" panose="020F0302020204030204" pitchFamily="34" charset="0"/>
              </a:defRPr>
            </a:lvl1pPr>
            <a:lvl2pPr marL="1219170" lvl="1" indent="-507987" rtl="0">
              <a:spcBef>
                <a:spcPts val="0"/>
              </a:spcBef>
              <a:spcAft>
                <a:spcPts val="0"/>
              </a:spcAft>
              <a:buSzPts val="2400"/>
              <a:buChar char="╺"/>
              <a:defRPr sz="3600">
                <a:solidFill>
                  <a:srgbClr val="002060"/>
                </a:solidFill>
                <a:latin typeface="Calibri Light" panose="020F0302020204030204" pitchFamily="34" charset="0"/>
                <a:cs typeface="Calibri Light" panose="020F0302020204030204" pitchFamily="34" charset="0"/>
              </a:defRPr>
            </a:lvl2pPr>
            <a:lvl3pPr marL="1828754" lvl="2" indent="-507987" rtl="0">
              <a:spcBef>
                <a:spcPts val="0"/>
              </a:spcBef>
              <a:spcAft>
                <a:spcPts val="0"/>
              </a:spcAft>
              <a:buSzPts val="2400"/>
              <a:buChar char="╺"/>
              <a:defRPr/>
            </a:lvl3pPr>
            <a:lvl4pPr marL="2438339" lvl="3" indent="-507987" rtl="0">
              <a:spcBef>
                <a:spcPts val="0"/>
              </a:spcBef>
              <a:spcAft>
                <a:spcPts val="0"/>
              </a:spcAft>
              <a:buSzPts val="2400"/>
              <a:buChar char="╺"/>
              <a:defRPr/>
            </a:lvl4pPr>
            <a:lvl5pPr marL="3047924" lvl="4" indent="-507987" rtl="0">
              <a:spcBef>
                <a:spcPts val="0"/>
              </a:spcBef>
              <a:spcAft>
                <a:spcPts val="0"/>
              </a:spcAft>
              <a:buSzPts val="2400"/>
              <a:buChar char="○"/>
              <a:defRPr/>
            </a:lvl5pPr>
            <a:lvl6pPr marL="3657509" lvl="5" indent="-507987" rtl="0">
              <a:spcBef>
                <a:spcPts val="0"/>
              </a:spcBef>
              <a:spcAft>
                <a:spcPts val="0"/>
              </a:spcAft>
              <a:buSzPts val="2400"/>
              <a:buChar char="■"/>
              <a:defRPr/>
            </a:lvl6pPr>
            <a:lvl7pPr marL="4267093" lvl="6" indent="-507987" rtl="0">
              <a:spcBef>
                <a:spcPts val="0"/>
              </a:spcBef>
              <a:spcAft>
                <a:spcPts val="0"/>
              </a:spcAft>
              <a:buSzPts val="2400"/>
              <a:buChar char="●"/>
              <a:defRPr/>
            </a:lvl7pPr>
            <a:lvl8pPr marL="4876678" lvl="7" indent="-507987" rtl="0">
              <a:spcBef>
                <a:spcPts val="0"/>
              </a:spcBef>
              <a:spcAft>
                <a:spcPts val="0"/>
              </a:spcAft>
              <a:buSzPts val="2400"/>
              <a:buChar char="○"/>
              <a:defRPr/>
            </a:lvl8pPr>
            <a:lvl9pPr marL="5486263" lvl="8" indent="-507987" rtl="0">
              <a:spcBef>
                <a:spcPts val="0"/>
              </a:spcBef>
              <a:spcAft>
                <a:spcPts val="0"/>
              </a:spcAft>
              <a:buSzPts val="2400"/>
              <a:buChar char="■"/>
              <a:defRPr/>
            </a:lvl9pPr>
          </a:lstStyle>
          <a:p>
            <a:endParaRPr lang="en-US" dirty="0"/>
          </a:p>
          <a:p>
            <a:pPr lvl="1"/>
            <a:endParaRPr dirty="0"/>
          </a:p>
        </p:txBody>
      </p:sp>
      <p:sp>
        <p:nvSpPr>
          <p:cNvPr id="50" name="Google Shape;50;p5"/>
          <p:cNvSpPr txBox="1">
            <a:spLocks noGrp="1"/>
          </p:cNvSpPr>
          <p:nvPr>
            <p:ph type="title"/>
          </p:nvPr>
        </p:nvSpPr>
        <p:spPr>
          <a:xfrm>
            <a:off x="1219433" y="661167"/>
            <a:ext cx="8035600" cy="1084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sz="4400">
                <a:solidFill>
                  <a:srgbClr val="002060"/>
                </a:solidFill>
                <a:latin typeface="+mj-lt"/>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dirty="0"/>
          </a:p>
        </p:txBody>
      </p:sp>
    </p:spTree>
    <p:extLst>
      <p:ext uri="{BB962C8B-B14F-4D97-AF65-F5344CB8AC3E}">
        <p14:creationId xmlns:p14="http://schemas.microsoft.com/office/powerpoint/2010/main" val="3689504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 Dark">
  <p:cSld name="Title only - Dark">
    <p:bg>
      <p:bgPr>
        <a:gradFill>
          <a:gsLst>
            <a:gs pos="0">
              <a:schemeClr val="accent6"/>
            </a:gs>
            <a:gs pos="100000">
              <a:schemeClr val="accent5"/>
            </a:gs>
          </a:gsLst>
          <a:lin ang="5400012" scaled="0"/>
        </a:gradFill>
        <a:effectLst/>
      </p:bgPr>
    </p:bg>
    <p:spTree>
      <p:nvGrpSpPr>
        <p:cNvPr id="1" name="Shape 110"/>
        <p:cNvGrpSpPr/>
        <p:nvPr/>
      </p:nvGrpSpPr>
      <p:grpSpPr>
        <a:xfrm>
          <a:off x="0" y="0"/>
          <a:ext cx="0" cy="0"/>
          <a:chOff x="0" y="0"/>
          <a:chExt cx="0" cy="0"/>
        </a:xfrm>
      </p:grpSpPr>
      <p:grpSp>
        <p:nvGrpSpPr>
          <p:cNvPr id="111" name="Google Shape;111;p10"/>
          <p:cNvGrpSpPr/>
          <p:nvPr/>
        </p:nvGrpSpPr>
        <p:grpSpPr>
          <a:xfrm>
            <a:off x="-418254" y="-24499"/>
            <a:ext cx="10014644" cy="2182673"/>
            <a:chOff x="-313691" y="-18375"/>
            <a:chExt cx="7510983" cy="1637005"/>
          </a:xfrm>
        </p:grpSpPr>
        <p:sp>
          <p:nvSpPr>
            <p:cNvPr id="112" name="Google Shape;112;p10"/>
            <p:cNvSpPr/>
            <p:nvPr/>
          </p:nvSpPr>
          <p:spPr>
            <a:xfrm>
              <a:off x="256376" y="499825"/>
              <a:ext cx="6692400" cy="804900"/>
            </a:xfrm>
            <a:prstGeom prst="parallelogram">
              <a:avLst>
                <a:gd name="adj" fmla="val 54997"/>
              </a:avLst>
            </a:pr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3;p10"/>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10"/>
            <p:cNvSpPr/>
            <p:nvPr/>
          </p:nvSpPr>
          <p:spPr>
            <a:xfrm>
              <a:off x="6442492" y="309450"/>
              <a:ext cx="754800" cy="8049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5;p10"/>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6;p10"/>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17;p10"/>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8" name="Google Shape;118;p10"/>
          <p:cNvGrpSpPr/>
          <p:nvPr/>
        </p:nvGrpSpPr>
        <p:grpSpPr>
          <a:xfrm>
            <a:off x="9980523" y="2340468"/>
            <a:ext cx="3774400" cy="4517696"/>
            <a:chOff x="7485392" y="1755351"/>
            <a:chExt cx="2830800" cy="3388272"/>
          </a:xfrm>
        </p:grpSpPr>
        <p:sp>
          <p:nvSpPr>
            <p:cNvPr id="119" name="Google Shape;119;p10"/>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20;p10"/>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21" name="Google Shape;121;p10"/>
          <p:cNvSpPr txBox="1">
            <a:spLocks noGrp="1"/>
          </p:cNvSpPr>
          <p:nvPr>
            <p:ph type="title"/>
          </p:nvPr>
        </p:nvSpPr>
        <p:spPr>
          <a:xfrm>
            <a:off x="1219433" y="661167"/>
            <a:ext cx="8035600" cy="10840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2000"/>
              <a:buNone/>
              <a:defRPr>
                <a:solidFill>
                  <a:schemeClr val="lt1"/>
                </a:solidFill>
              </a:defRPr>
            </a:lvl1pPr>
            <a:lvl2pPr lvl="1" rtl="0">
              <a:spcBef>
                <a:spcPts val="0"/>
              </a:spcBef>
              <a:spcAft>
                <a:spcPts val="0"/>
              </a:spcAft>
              <a:buClr>
                <a:schemeClr val="lt1"/>
              </a:buClr>
              <a:buSzPts val="2000"/>
              <a:buNone/>
              <a:defRPr>
                <a:solidFill>
                  <a:schemeClr val="lt1"/>
                </a:solidFill>
              </a:defRPr>
            </a:lvl2pPr>
            <a:lvl3pPr lvl="2" rtl="0">
              <a:spcBef>
                <a:spcPts val="0"/>
              </a:spcBef>
              <a:spcAft>
                <a:spcPts val="0"/>
              </a:spcAft>
              <a:buClr>
                <a:schemeClr val="lt1"/>
              </a:buClr>
              <a:buSzPts val="2000"/>
              <a:buNone/>
              <a:defRPr>
                <a:solidFill>
                  <a:schemeClr val="lt1"/>
                </a:solidFill>
              </a:defRPr>
            </a:lvl3pPr>
            <a:lvl4pPr lvl="3" rtl="0">
              <a:spcBef>
                <a:spcPts val="0"/>
              </a:spcBef>
              <a:spcAft>
                <a:spcPts val="0"/>
              </a:spcAft>
              <a:buClr>
                <a:schemeClr val="lt1"/>
              </a:buClr>
              <a:buSzPts val="2000"/>
              <a:buNone/>
              <a:defRPr>
                <a:solidFill>
                  <a:schemeClr val="lt1"/>
                </a:solidFill>
              </a:defRPr>
            </a:lvl4pPr>
            <a:lvl5pPr lvl="4" rtl="0">
              <a:spcBef>
                <a:spcPts val="0"/>
              </a:spcBef>
              <a:spcAft>
                <a:spcPts val="0"/>
              </a:spcAft>
              <a:buClr>
                <a:schemeClr val="lt1"/>
              </a:buClr>
              <a:buSzPts val="2000"/>
              <a:buNone/>
              <a:defRPr>
                <a:solidFill>
                  <a:schemeClr val="lt1"/>
                </a:solidFill>
              </a:defRPr>
            </a:lvl5pPr>
            <a:lvl6pPr lvl="5" rtl="0">
              <a:spcBef>
                <a:spcPts val="0"/>
              </a:spcBef>
              <a:spcAft>
                <a:spcPts val="0"/>
              </a:spcAft>
              <a:buClr>
                <a:schemeClr val="lt1"/>
              </a:buClr>
              <a:buSzPts val="2000"/>
              <a:buNone/>
              <a:defRPr>
                <a:solidFill>
                  <a:schemeClr val="lt1"/>
                </a:solidFill>
              </a:defRPr>
            </a:lvl6pPr>
            <a:lvl7pPr lvl="6" rtl="0">
              <a:spcBef>
                <a:spcPts val="0"/>
              </a:spcBef>
              <a:spcAft>
                <a:spcPts val="0"/>
              </a:spcAft>
              <a:buClr>
                <a:schemeClr val="lt1"/>
              </a:buClr>
              <a:buSzPts val="2000"/>
              <a:buNone/>
              <a:defRPr>
                <a:solidFill>
                  <a:schemeClr val="lt1"/>
                </a:solidFill>
              </a:defRPr>
            </a:lvl7pPr>
            <a:lvl8pPr lvl="7" rtl="0">
              <a:spcBef>
                <a:spcPts val="0"/>
              </a:spcBef>
              <a:spcAft>
                <a:spcPts val="0"/>
              </a:spcAft>
              <a:buClr>
                <a:schemeClr val="lt1"/>
              </a:buClr>
              <a:buSzPts val="2000"/>
              <a:buNone/>
              <a:defRPr>
                <a:solidFill>
                  <a:schemeClr val="lt1"/>
                </a:solidFill>
              </a:defRPr>
            </a:lvl8pPr>
            <a:lvl9pPr lvl="8" rtl="0">
              <a:spcBef>
                <a:spcPts val="0"/>
              </a:spcBef>
              <a:spcAft>
                <a:spcPts val="0"/>
              </a:spcAft>
              <a:buClr>
                <a:schemeClr val="lt1"/>
              </a:buClr>
              <a:buSzPts val="2000"/>
              <a:buNone/>
              <a:defRPr>
                <a:solidFill>
                  <a:schemeClr val="lt1"/>
                </a:solidFill>
              </a:defRPr>
            </a:lvl9pPr>
          </a:lstStyle>
          <a:p>
            <a:endParaRPr/>
          </a:p>
        </p:txBody>
      </p:sp>
    </p:spTree>
    <p:extLst>
      <p:ext uri="{BB962C8B-B14F-4D97-AF65-F5344CB8AC3E}">
        <p14:creationId xmlns:p14="http://schemas.microsoft.com/office/powerpoint/2010/main" val="1556698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 White" type="blank">
  <p:cSld name="Blank - White">
    <p:bg>
      <p:bgPr>
        <a:solidFill>
          <a:schemeClr val="lt1"/>
        </a:solidFill>
        <a:effectLst/>
      </p:bgPr>
    </p:bg>
    <p:spTree>
      <p:nvGrpSpPr>
        <p:cNvPr id="1" name="Shape 133"/>
        <p:cNvGrpSpPr/>
        <p:nvPr/>
      </p:nvGrpSpPr>
      <p:grpSpPr>
        <a:xfrm>
          <a:off x="0" y="0"/>
          <a:ext cx="0" cy="0"/>
          <a:chOff x="0" y="0"/>
          <a:chExt cx="0" cy="0"/>
        </a:xfrm>
      </p:grpSpPr>
      <p:grpSp>
        <p:nvGrpSpPr>
          <p:cNvPr id="135" name="Google Shape;135;p12"/>
          <p:cNvGrpSpPr/>
          <p:nvPr/>
        </p:nvGrpSpPr>
        <p:grpSpPr>
          <a:xfrm>
            <a:off x="-418255" y="-24499"/>
            <a:ext cx="1823720" cy="2182673"/>
            <a:chOff x="-313691" y="-18375"/>
            <a:chExt cx="1367790" cy="1637005"/>
          </a:xfrm>
        </p:grpSpPr>
        <p:sp>
          <p:nvSpPr>
            <p:cNvPr id="136" name="Google Shape;136;p12"/>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137;p12"/>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138;p12"/>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9" name="Google Shape;139;p12"/>
          <p:cNvGrpSpPr/>
          <p:nvPr/>
        </p:nvGrpSpPr>
        <p:grpSpPr>
          <a:xfrm>
            <a:off x="9980523" y="2340468"/>
            <a:ext cx="3774400" cy="4517696"/>
            <a:chOff x="7485392" y="1755351"/>
            <a:chExt cx="2830800" cy="3388272"/>
          </a:xfrm>
        </p:grpSpPr>
        <p:sp>
          <p:nvSpPr>
            <p:cNvPr id="140" name="Google Shape;140;p12"/>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141;p12"/>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725087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D08FC6-BFD7-4AAC-BEE9-B1A786AB7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11/3/21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180243-72B9-4BA5-931B-4075272812A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4555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1" y="-16266"/>
            <a:ext cx="10868751" cy="6889233"/>
          </a:xfrm>
          <a:custGeom>
            <a:avLst/>
            <a:gdLst/>
            <a:ahLst/>
            <a:cxnLst/>
            <a:rect l="l" t="t" r="r" b="b"/>
            <a:pathLst>
              <a:path w="241643" h="206677" extrusionOk="0">
                <a:moveTo>
                  <a:pt x="126321" y="206677"/>
                </a:moveTo>
                <a:lnTo>
                  <a:pt x="241643" y="0"/>
                </a:lnTo>
                <a:lnTo>
                  <a:pt x="0" y="0"/>
                </a:lnTo>
                <a:lnTo>
                  <a:pt x="0" y="206677"/>
                </a:lnTo>
                <a:close/>
              </a:path>
            </a:pathLst>
          </a:custGeom>
          <a:solidFill>
            <a:schemeClr val="lt1"/>
          </a:solidFill>
          <a:ln>
            <a:noFill/>
          </a:ln>
        </p:spPr>
      </p:sp>
      <p:sp>
        <p:nvSpPr>
          <p:cNvPr id="11" name="Google Shape;11;p2"/>
          <p:cNvSpPr/>
          <p:nvPr/>
        </p:nvSpPr>
        <p:spPr>
          <a:xfrm>
            <a:off x="5056561" y="2134567"/>
            <a:ext cx="4442400" cy="47384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2;p2"/>
          <p:cNvSpPr/>
          <p:nvPr/>
        </p:nvSpPr>
        <p:spPr>
          <a:xfrm>
            <a:off x="6971101" y="-19289"/>
            <a:ext cx="4442400" cy="47384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txBox="1">
            <a:spLocks noGrp="1"/>
          </p:cNvSpPr>
          <p:nvPr>
            <p:ph type="ctrTitle"/>
          </p:nvPr>
        </p:nvSpPr>
        <p:spPr>
          <a:xfrm>
            <a:off x="914400" y="928567"/>
            <a:ext cx="5954800" cy="38100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4800"/>
              <a:buNone/>
              <a:defRPr sz="6400"/>
            </a:lvl1pPr>
            <a:lvl2pPr lvl="1" rtl="0">
              <a:lnSpc>
                <a:spcPct val="100000"/>
              </a:lnSpc>
              <a:spcBef>
                <a:spcPts val="0"/>
              </a:spcBef>
              <a:spcAft>
                <a:spcPts val="0"/>
              </a:spcAft>
              <a:buSzPts val="4800"/>
              <a:buNone/>
              <a:defRPr sz="6400"/>
            </a:lvl2pPr>
            <a:lvl3pPr lvl="2" rtl="0">
              <a:lnSpc>
                <a:spcPct val="100000"/>
              </a:lnSpc>
              <a:spcBef>
                <a:spcPts val="0"/>
              </a:spcBef>
              <a:spcAft>
                <a:spcPts val="0"/>
              </a:spcAft>
              <a:buSzPts val="4800"/>
              <a:buNone/>
              <a:defRPr sz="6400"/>
            </a:lvl3pPr>
            <a:lvl4pPr lvl="3" rtl="0">
              <a:lnSpc>
                <a:spcPct val="100000"/>
              </a:lnSpc>
              <a:spcBef>
                <a:spcPts val="0"/>
              </a:spcBef>
              <a:spcAft>
                <a:spcPts val="0"/>
              </a:spcAft>
              <a:buSzPts val="4800"/>
              <a:buNone/>
              <a:defRPr sz="6400"/>
            </a:lvl4pPr>
            <a:lvl5pPr lvl="4" rtl="0">
              <a:lnSpc>
                <a:spcPct val="100000"/>
              </a:lnSpc>
              <a:spcBef>
                <a:spcPts val="0"/>
              </a:spcBef>
              <a:spcAft>
                <a:spcPts val="0"/>
              </a:spcAft>
              <a:buSzPts val="4800"/>
              <a:buNone/>
              <a:defRPr sz="6400"/>
            </a:lvl5pPr>
            <a:lvl6pPr lvl="5" rtl="0">
              <a:lnSpc>
                <a:spcPct val="100000"/>
              </a:lnSpc>
              <a:spcBef>
                <a:spcPts val="0"/>
              </a:spcBef>
              <a:spcAft>
                <a:spcPts val="0"/>
              </a:spcAft>
              <a:buSzPts val="4800"/>
              <a:buNone/>
              <a:defRPr sz="6400"/>
            </a:lvl6pPr>
            <a:lvl7pPr lvl="6" rtl="0">
              <a:lnSpc>
                <a:spcPct val="100000"/>
              </a:lnSpc>
              <a:spcBef>
                <a:spcPts val="0"/>
              </a:spcBef>
              <a:spcAft>
                <a:spcPts val="0"/>
              </a:spcAft>
              <a:buSzPts val="4800"/>
              <a:buNone/>
              <a:defRPr sz="6400"/>
            </a:lvl7pPr>
            <a:lvl8pPr lvl="7" rtl="0">
              <a:lnSpc>
                <a:spcPct val="100000"/>
              </a:lnSpc>
              <a:spcBef>
                <a:spcPts val="0"/>
              </a:spcBef>
              <a:spcAft>
                <a:spcPts val="0"/>
              </a:spcAft>
              <a:buSzPts val="4800"/>
              <a:buNone/>
              <a:defRPr sz="6400"/>
            </a:lvl8pPr>
            <a:lvl9pPr lvl="8" rtl="0">
              <a:lnSpc>
                <a:spcPct val="100000"/>
              </a:lnSpc>
              <a:spcBef>
                <a:spcPts val="0"/>
              </a:spcBef>
              <a:spcAft>
                <a:spcPts val="0"/>
              </a:spcAft>
              <a:buSzPts val="4800"/>
              <a:buNone/>
              <a:defRPr sz="6400"/>
            </a:lvl9pPr>
          </a:lstStyle>
          <a:p>
            <a:endParaRPr/>
          </a:p>
        </p:txBody>
      </p:sp>
    </p:spTree>
    <p:extLst>
      <p:ext uri="{BB962C8B-B14F-4D97-AF65-F5344CB8AC3E}">
        <p14:creationId xmlns:p14="http://schemas.microsoft.com/office/powerpoint/2010/main" val="1796208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4"/>
        <p:cNvGrpSpPr/>
        <p:nvPr/>
      </p:nvGrpSpPr>
      <p:grpSpPr>
        <a:xfrm>
          <a:off x="0" y="0"/>
          <a:ext cx="0" cy="0"/>
          <a:chOff x="0" y="0"/>
          <a:chExt cx="0" cy="0"/>
        </a:xfrm>
      </p:grpSpPr>
      <p:grpSp>
        <p:nvGrpSpPr>
          <p:cNvPr id="15" name="Google Shape;15;p3"/>
          <p:cNvGrpSpPr/>
          <p:nvPr/>
        </p:nvGrpSpPr>
        <p:grpSpPr>
          <a:xfrm>
            <a:off x="-1129488" y="712101"/>
            <a:ext cx="14058189" cy="4586729"/>
            <a:chOff x="-847116" y="591225"/>
            <a:chExt cx="10543642" cy="3440047"/>
          </a:xfrm>
        </p:grpSpPr>
        <p:sp>
          <p:nvSpPr>
            <p:cNvPr id="16" name="Google Shape;16;p3"/>
            <p:cNvSpPr/>
            <p:nvPr/>
          </p:nvSpPr>
          <p:spPr>
            <a:xfrm>
              <a:off x="278002" y="1752528"/>
              <a:ext cx="7944569" cy="1803781"/>
            </a:xfrm>
            <a:prstGeom prst="parallelogram">
              <a:avLst>
                <a:gd name="adj" fmla="val 54997"/>
              </a:avLst>
            </a:pr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3"/>
            <p:cNvSpPr/>
            <p:nvPr/>
          </p:nvSpPr>
          <p:spPr>
            <a:xfrm>
              <a:off x="-847116" y="2227372"/>
              <a:ext cx="1691400" cy="1803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3"/>
            <p:cNvSpPr/>
            <p:nvPr/>
          </p:nvSpPr>
          <p:spPr>
            <a:xfrm>
              <a:off x="7113129" y="1325881"/>
              <a:ext cx="1691507" cy="1803781"/>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3"/>
            <p:cNvSpPr/>
            <p:nvPr/>
          </p:nvSpPr>
          <p:spPr>
            <a:xfrm>
              <a:off x="-175747" y="1165593"/>
              <a:ext cx="2241448" cy="2390699"/>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3"/>
            <p:cNvSpPr/>
            <p:nvPr/>
          </p:nvSpPr>
          <p:spPr>
            <a:xfrm>
              <a:off x="384968" y="591225"/>
              <a:ext cx="943237" cy="1006433"/>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3"/>
            <p:cNvSpPr/>
            <p:nvPr/>
          </p:nvSpPr>
          <p:spPr>
            <a:xfrm>
              <a:off x="7442811" y="2959969"/>
              <a:ext cx="559354" cy="59633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3"/>
            <p:cNvSpPr/>
            <p:nvPr/>
          </p:nvSpPr>
          <p:spPr>
            <a:xfrm>
              <a:off x="8354027" y="961274"/>
              <a:ext cx="1342500" cy="1431600"/>
            </a:xfrm>
            <a:prstGeom prst="parallelogram">
              <a:avLst>
                <a:gd name="adj" fmla="val 59001"/>
              </a:avLst>
            </a:prstGeom>
            <a:gradFill>
              <a:gsLst>
                <a:gs pos="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3" name="Google Shape;23;p3"/>
          <p:cNvSpPr txBox="1">
            <a:spLocks noGrp="1"/>
          </p:cNvSpPr>
          <p:nvPr>
            <p:ph type="ctrTitle"/>
          </p:nvPr>
        </p:nvSpPr>
        <p:spPr>
          <a:xfrm>
            <a:off x="2387600" y="2799484"/>
            <a:ext cx="7416800" cy="7764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3600"/>
              <a:buNone/>
              <a:defRPr sz="4800">
                <a:solidFill>
                  <a:schemeClr val="lt1"/>
                </a:solidFill>
              </a:defRPr>
            </a:lvl1pPr>
            <a:lvl2pPr lvl="1" rtl="0">
              <a:spcBef>
                <a:spcPts val="0"/>
              </a:spcBef>
              <a:spcAft>
                <a:spcPts val="0"/>
              </a:spcAft>
              <a:buClr>
                <a:schemeClr val="lt1"/>
              </a:buClr>
              <a:buSzPts val="3600"/>
              <a:buNone/>
              <a:defRPr sz="4800">
                <a:solidFill>
                  <a:schemeClr val="lt1"/>
                </a:solidFill>
              </a:defRPr>
            </a:lvl2pPr>
            <a:lvl3pPr lvl="2" rtl="0">
              <a:spcBef>
                <a:spcPts val="0"/>
              </a:spcBef>
              <a:spcAft>
                <a:spcPts val="0"/>
              </a:spcAft>
              <a:buClr>
                <a:schemeClr val="lt1"/>
              </a:buClr>
              <a:buSzPts val="3600"/>
              <a:buNone/>
              <a:defRPr sz="4800">
                <a:solidFill>
                  <a:schemeClr val="lt1"/>
                </a:solidFill>
              </a:defRPr>
            </a:lvl3pPr>
            <a:lvl4pPr lvl="3" rtl="0">
              <a:spcBef>
                <a:spcPts val="0"/>
              </a:spcBef>
              <a:spcAft>
                <a:spcPts val="0"/>
              </a:spcAft>
              <a:buClr>
                <a:schemeClr val="lt1"/>
              </a:buClr>
              <a:buSzPts val="3600"/>
              <a:buNone/>
              <a:defRPr sz="4800">
                <a:solidFill>
                  <a:schemeClr val="lt1"/>
                </a:solidFill>
              </a:defRPr>
            </a:lvl4pPr>
            <a:lvl5pPr lvl="4" rtl="0">
              <a:spcBef>
                <a:spcPts val="0"/>
              </a:spcBef>
              <a:spcAft>
                <a:spcPts val="0"/>
              </a:spcAft>
              <a:buClr>
                <a:schemeClr val="lt1"/>
              </a:buClr>
              <a:buSzPts val="3600"/>
              <a:buNone/>
              <a:defRPr sz="4800">
                <a:solidFill>
                  <a:schemeClr val="lt1"/>
                </a:solidFill>
              </a:defRPr>
            </a:lvl5pPr>
            <a:lvl6pPr lvl="5" rtl="0">
              <a:spcBef>
                <a:spcPts val="0"/>
              </a:spcBef>
              <a:spcAft>
                <a:spcPts val="0"/>
              </a:spcAft>
              <a:buClr>
                <a:schemeClr val="lt1"/>
              </a:buClr>
              <a:buSzPts val="3600"/>
              <a:buNone/>
              <a:defRPr sz="4800">
                <a:solidFill>
                  <a:schemeClr val="lt1"/>
                </a:solidFill>
              </a:defRPr>
            </a:lvl6pPr>
            <a:lvl7pPr lvl="6" rtl="0">
              <a:spcBef>
                <a:spcPts val="0"/>
              </a:spcBef>
              <a:spcAft>
                <a:spcPts val="0"/>
              </a:spcAft>
              <a:buClr>
                <a:schemeClr val="lt1"/>
              </a:buClr>
              <a:buSzPts val="3600"/>
              <a:buNone/>
              <a:defRPr sz="4800">
                <a:solidFill>
                  <a:schemeClr val="lt1"/>
                </a:solidFill>
              </a:defRPr>
            </a:lvl7pPr>
            <a:lvl8pPr lvl="7" rtl="0">
              <a:spcBef>
                <a:spcPts val="0"/>
              </a:spcBef>
              <a:spcAft>
                <a:spcPts val="0"/>
              </a:spcAft>
              <a:buClr>
                <a:schemeClr val="lt1"/>
              </a:buClr>
              <a:buSzPts val="3600"/>
              <a:buNone/>
              <a:defRPr sz="4800">
                <a:solidFill>
                  <a:schemeClr val="lt1"/>
                </a:solidFill>
              </a:defRPr>
            </a:lvl8pPr>
            <a:lvl9pPr lvl="8" rtl="0">
              <a:spcBef>
                <a:spcPts val="0"/>
              </a:spcBef>
              <a:spcAft>
                <a:spcPts val="0"/>
              </a:spcAft>
              <a:buClr>
                <a:schemeClr val="lt1"/>
              </a:buClr>
              <a:buSzPts val="3600"/>
              <a:buNone/>
              <a:defRPr sz="4800">
                <a:solidFill>
                  <a:schemeClr val="lt1"/>
                </a:solidFill>
              </a:defRPr>
            </a:lvl9pPr>
          </a:lstStyle>
          <a:p>
            <a:endParaRPr/>
          </a:p>
        </p:txBody>
      </p:sp>
      <p:sp>
        <p:nvSpPr>
          <p:cNvPr id="24" name="Google Shape;24;p3"/>
          <p:cNvSpPr txBox="1">
            <a:spLocks noGrp="1"/>
          </p:cNvSpPr>
          <p:nvPr>
            <p:ph type="subTitle" idx="1"/>
          </p:nvPr>
        </p:nvSpPr>
        <p:spPr>
          <a:xfrm>
            <a:off x="2387600" y="3704917"/>
            <a:ext cx="7416800" cy="353600"/>
          </a:xfrm>
          <a:prstGeom prst="rect">
            <a:avLst/>
          </a:prstGeom>
        </p:spPr>
        <p:txBody>
          <a:bodyPr spcFirstLastPara="1" wrap="square" lIns="0" tIns="0" rIns="0" bIns="0" anchor="t" anchorCtr="0">
            <a:noAutofit/>
          </a:bodyPr>
          <a:lstStyle>
            <a:lvl1pPr lvl="0" rtl="0">
              <a:spcBef>
                <a:spcPts val="0"/>
              </a:spcBef>
              <a:spcAft>
                <a:spcPts val="0"/>
              </a:spcAft>
              <a:buClr>
                <a:schemeClr val="accent3"/>
              </a:buClr>
              <a:buSzPts val="1800"/>
              <a:buNone/>
              <a:defRPr sz="2400">
                <a:solidFill>
                  <a:schemeClr val="accent3"/>
                </a:solidFill>
              </a:defRPr>
            </a:lvl1pPr>
            <a:lvl2pPr lvl="1" rtl="0">
              <a:spcBef>
                <a:spcPts val="0"/>
              </a:spcBef>
              <a:spcAft>
                <a:spcPts val="0"/>
              </a:spcAft>
              <a:buClr>
                <a:schemeClr val="accent3"/>
              </a:buClr>
              <a:buSzPts val="1800"/>
              <a:buNone/>
              <a:defRPr sz="2400">
                <a:solidFill>
                  <a:schemeClr val="accent3"/>
                </a:solidFill>
              </a:defRPr>
            </a:lvl2pPr>
            <a:lvl3pPr lvl="2" rtl="0">
              <a:spcBef>
                <a:spcPts val="0"/>
              </a:spcBef>
              <a:spcAft>
                <a:spcPts val="0"/>
              </a:spcAft>
              <a:buSzPts val="1800"/>
              <a:buNone/>
              <a:defRPr sz="2400">
                <a:solidFill>
                  <a:schemeClr val="accent3"/>
                </a:solidFill>
              </a:defRPr>
            </a:lvl3pPr>
            <a:lvl4pPr lvl="3" rtl="0">
              <a:spcBef>
                <a:spcPts val="0"/>
              </a:spcBef>
              <a:spcAft>
                <a:spcPts val="0"/>
              </a:spcAft>
              <a:buClr>
                <a:schemeClr val="accent3"/>
              </a:buClr>
              <a:buSzPts val="1800"/>
              <a:buNone/>
              <a:defRPr sz="2400">
                <a:solidFill>
                  <a:schemeClr val="accent3"/>
                </a:solidFill>
              </a:defRPr>
            </a:lvl4pPr>
            <a:lvl5pPr lvl="4" rtl="0">
              <a:spcBef>
                <a:spcPts val="0"/>
              </a:spcBef>
              <a:spcAft>
                <a:spcPts val="0"/>
              </a:spcAft>
              <a:buClr>
                <a:schemeClr val="accent3"/>
              </a:buClr>
              <a:buSzPts val="1800"/>
              <a:buNone/>
              <a:defRPr sz="2400">
                <a:solidFill>
                  <a:schemeClr val="accent3"/>
                </a:solidFill>
              </a:defRPr>
            </a:lvl5pPr>
            <a:lvl6pPr lvl="5" rtl="0">
              <a:spcBef>
                <a:spcPts val="0"/>
              </a:spcBef>
              <a:spcAft>
                <a:spcPts val="0"/>
              </a:spcAft>
              <a:buClr>
                <a:schemeClr val="accent3"/>
              </a:buClr>
              <a:buSzPts val="1800"/>
              <a:buNone/>
              <a:defRPr sz="2400">
                <a:solidFill>
                  <a:schemeClr val="accent3"/>
                </a:solidFill>
              </a:defRPr>
            </a:lvl6pPr>
            <a:lvl7pPr lvl="6" rtl="0">
              <a:spcBef>
                <a:spcPts val="0"/>
              </a:spcBef>
              <a:spcAft>
                <a:spcPts val="0"/>
              </a:spcAft>
              <a:buClr>
                <a:schemeClr val="accent3"/>
              </a:buClr>
              <a:buSzPts val="1800"/>
              <a:buNone/>
              <a:defRPr sz="2400">
                <a:solidFill>
                  <a:schemeClr val="accent3"/>
                </a:solidFill>
              </a:defRPr>
            </a:lvl7pPr>
            <a:lvl8pPr lvl="7" rtl="0">
              <a:spcBef>
                <a:spcPts val="0"/>
              </a:spcBef>
              <a:spcAft>
                <a:spcPts val="0"/>
              </a:spcAft>
              <a:buClr>
                <a:schemeClr val="accent3"/>
              </a:buClr>
              <a:buSzPts val="1800"/>
              <a:buNone/>
              <a:defRPr sz="2400">
                <a:solidFill>
                  <a:schemeClr val="accent3"/>
                </a:solidFill>
              </a:defRPr>
            </a:lvl8pPr>
            <a:lvl9pPr lvl="8" rtl="0">
              <a:spcBef>
                <a:spcPts val="0"/>
              </a:spcBef>
              <a:spcAft>
                <a:spcPts val="0"/>
              </a:spcAft>
              <a:buClr>
                <a:schemeClr val="accent3"/>
              </a:buClr>
              <a:buSzPts val="1800"/>
              <a:buNone/>
              <a:defRPr sz="2400">
                <a:solidFill>
                  <a:schemeClr val="accent3"/>
                </a:solidFill>
              </a:defRPr>
            </a:lvl9pPr>
          </a:lstStyle>
          <a:p>
            <a:endParaRPr/>
          </a:p>
        </p:txBody>
      </p:sp>
    </p:spTree>
    <p:extLst>
      <p:ext uri="{BB962C8B-B14F-4D97-AF65-F5344CB8AC3E}">
        <p14:creationId xmlns:p14="http://schemas.microsoft.com/office/powerpoint/2010/main" val="2149619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5"/>
        <p:cNvGrpSpPr/>
        <p:nvPr/>
      </p:nvGrpSpPr>
      <p:grpSpPr>
        <a:xfrm>
          <a:off x="0" y="0"/>
          <a:ext cx="0" cy="0"/>
          <a:chOff x="0" y="0"/>
          <a:chExt cx="0" cy="0"/>
        </a:xfrm>
      </p:grpSpPr>
      <p:sp>
        <p:nvSpPr>
          <p:cNvPr id="26" name="Google Shape;26;p4"/>
          <p:cNvSpPr/>
          <p:nvPr userDrawn="1"/>
        </p:nvSpPr>
        <p:spPr>
          <a:xfrm>
            <a:off x="0" y="-67"/>
            <a:ext cx="12192000" cy="6858000"/>
          </a:xfrm>
          <a:prstGeom prst="parallelogram">
            <a:avLst>
              <a:gd name="adj" fmla="val 55588"/>
            </a:avLst>
          </a:pr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4"/>
          <p:cNvSpPr txBox="1">
            <a:spLocks noGrp="1"/>
          </p:cNvSpPr>
          <p:nvPr>
            <p:ph type="body" idx="1"/>
          </p:nvPr>
        </p:nvSpPr>
        <p:spPr>
          <a:xfrm>
            <a:off x="3662600" y="1382933"/>
            <a:ext cx="4866800" cy="4092000"/>
          </a:xfrm>
          <a:prstGeom prst="rect">
            <a:avLst/>
          </a:prstGeom>
        </p:spPr>
        <p:txBody>
          <a:bodyPr spcFirstLastPara="1" wrap="square" lIns="0" tIns="0" rIns="0" bIns="0" anchor="ctr" anchorCtr="0">
            <a:noAutofit/>
          </a:bodyPr>
          <a:lstStyle>
            <a:lvl1pPr marL="609585" lvl="0" indent="-507987" algn="ctr" rtl="0">
              <a:spcBef>
                <a:spcPts val="800"/>
              </a:spcBef>
              <a:spcAft>
                <a:spcPts val="0"/>
              </a:spcAft>
              <a:buClr>
                <a:schemeClr val="dk1"/>
              </a:buClr>
              <a:buSzPts val="2400"/>
              <a:buFont typeface="IBM Plex Sans"/>
              <a:buChar char="▰"/>
              <a:defRPr i="1">
                <a:latin typeface="IBM Plex Sans"/>
                <a:ea typeface="IBM Plex Sans"/>
                <a:cs typeface="IBM Plex Sans"/>
                <a:sym typeface="IBM Plex Sans"/>
              </a:defRPr>
            </a:lvl1pPr>
            <a:lvl2pPr marL="1219170" lvl="1"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2pPr>
            <a:lvl3pPr marL="1828754" lvl="2"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3pPr>
            <a:lvl4pPr marL="2438339" lvl="3"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4pPr>
            <a:lvl5pPr marL="3047924" lvl="4"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5pPr>
            <a:lvl6pPr marL="3657509" lvl="5"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6pPr>
            <a:lvl7pPr marL="4267093" lvl="6"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7pPr>
            <a:lvl8pPr marL="4876678" lvl="7"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8pPr>
            <a:lvl9pPr marL="5486263" lvl="8"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9pPr>
          </a:lstStyle>
          <a:p>
            <a:endParaRPr/>
          </a:p>
        </p:txBody>
      </p:sp>
      <p:sp>
        <p:nvSpPr>
          <p:cNvPr id="28" name="Google Shape;28;p4"/>
          <p:cNvSpPr txBox="1"/>
          <p:nvPr/>
        </p:nvSpPr>
        <p:spPr>
          <a:xfrm>
            <a:off x="4791200" y="507932"/>
            <a:ext cx="2609600" cy="671600"/>
          </a:xfrm>
          <a:prstGeom prst="rect">
            <a:avLst/>
          </a:prstGeom>
          <a:noFill/>
          <a:ln>
            <a:noFill/>
          </a:ln>
        </p:spPr>
        <p:txBody>
          <a:bodyPr spcFirstLastPara="1" wrap="square" lIns="0" tIns="0" rIns="0" bIns="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 sz="8000" b="1" i="0" u="none" strike="noStrike" kern="0" cap="none" spc="0" normalizeH="0" baseline="0" noProof="0">
                <a:ln>
                  <a:noFill/>
                </a:ln>
                <a:solidFill>
                  <a:srgbClr val="7FCA20"/>
                </a:solidFill>
                <a:effectLst/>
                <a:uLnTx/>
                <a:uFillTx/>
                <a:latin typeface="Merriweather"/>
                <a:ea typeface="Merriweather"/>
                <a:cs typeface="Merriweather"/>
                <a:sym typeface="Merriweather"/>
              </a:rPr>
              <a:t>“</a:t>
            </a:r>
            <a:endParaRPr kumimoji="0" sz="8000" b="1" i="0" u="none" strike="noStrike" kern="0" cap="none" spc="0" normalizeH="0" baseline="0" noProof="0">
              <a:ln>
                <a:noFill/>
              </a:ln>
              <a:solidFill>
                <a:srgbClr val="7FCA20"/>
              </a:solidFill>
              <a:effectLst/>
              <a:uLnTx/>
              <a:uFillTx/>
              <a:latin typeface="Merriweather"/>
              <a:ea typeface="Merriweather"/>
              <a:cs typeface="Merriweather"/>
              <a:sym typeface="Merriweather"/>
            </a:endParaRPr>
          </a:p>
        </p:txBody>
      </p:sp>
      <p:sp>
        <p:nvSpPr>
          <p:cNvPr id="30" name="Google Shape;30;p4"/>
          <p:cNvSpPr/>
          <p:nvPr/>
        </p:nvSpPr>
        <p:spPr>
          <a:xfrm>
            <a:off x="-215088" y="2893629"/>
            <a:ext cx="2255200" cy="24052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1;p4"/>
          <p:cNvSpPr/>
          <p:nvPr/>
        </p:nvSpPr>
        <p:spPr>
          <a:xfrm>
            <a:off x="680071" y="1477924"/>
            <a:ext cx="2988400" cy="31876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4"/>
          <p:cNvSpPr/>
          <p:nvPr/>
        </p:nvSpPr>
        <p:spPr>
          <a:xfrm>
            <a:off x="1427691" y="712100"/>
            <a:ext cx="1257600" cy="13420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4"/>
          <p:cNvSpPr/>
          <p:nvPr/>
        </p:nvSpPr>
        <p:spPr>
          <a:xfrm>
            <a:off x="9744716" y="1086316"/>
            <a:ext cx="2326000" cy="24796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4"/>
          <p:cNvSpPr/>
          <p:nvPr/>
        </p:nvSpPr>
        <p:spPr>
          <a:xfrm>
            <a:off x="9026321" y="4226200"/>
            <a:ext cx="1646400" cy="1755600"/>
          </a:xfrm>
          <a:prstGeom prst="parallelogram">
            <a:avLst>
              <a:gd name="adj" fmla="val 59001"/>
            </a:avLst>
          </a:prstGeom>
          <a:gradFill>
            <a:gsLst>
              <a:gs pos="0">
                <a:schemeClr val="accent4"/>
              </a:gs>
              <a:gs pos="100000">
                <a:schemeClr val="accent5"/>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35;p4"/>
          <p:cNvSpPr txBox="1"/>
          <p:nvPr/>
        </p:nvSpPr>
        <p:spPr>
          <a:xfrm>
            <a:off x="4791200" y="5678399"/>
            <a:ext cx="2609600" cy="671600"/>
          </a:xfrm>
          <a:prstGeom prst="rect">
            <a:avLst/>
          </a:prstGeom>
          <a:noFill/>
          <a:ln>
            <a:noFill/>
          </a:ln>
        </p:spPr>
        <p:txBody>
          <a:bodyPr spcFirstLastPara="1" wrap="square" lIns="0" tIns="0" rIns="0" bIns="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 sz="8000" b="1" i="0" u="none" strike="noStrike" kern="0" cap="none" spc="0" normalizeH="0" baseline="0" noProof="0">
                <a:ln>
                  <a:noFill/>
                </a:ln>
                <a:solidFill>
                  <a:srgbClr val="7FCA20"/>
                </a:solidFill>
                <a:effectLst/>
                <a:uLnTx/>
                <a:uFillTx/>
                <a:latin typeface="Merriweather"/>
                <a:ea typeface="Merriweather"/>
                <a:cs typeface="Merriweather"/>
                <a:sym typeface="Merriweather"/>
              </a:rPr>
              <a:t>”</a:t>
            </a:r>
            <a:endParaRPr kumimoji="0" sz="8000" b="1" i="0" u="none" strike="noStrike" kern="0" cap="none" spc="0" normalizeH="0" baseline="0" noProof="0">
              <a:ln>
                <a:noFill/>
              </a:ln>
              <a:solidFill>
                <a:srgbClr val="7FCA20"/>
              </a:solidFill>
              <a:effectLst/>
              <a:uLnTx/>
              <a:uFillTx/>
              <a:latin typeface="Merriweather"/>
              <a:ea typeface="Merriweather"/>
              <a:cs typeface="Merriweather"/>
              <a:sym typeface="Merriweather"/>
            </a:endParaRPr>
          </a:p>
        </p:txBody>
      </p:sp>
      <p:sp>
        <p:nvSpPr>
          <p:cNvPr id="36" name="Google Shape;36;p4"/>
          <p:cNvSpPr/>
          <p:nvPr/>
        </p:nvSpPr>
        <p:spPr>
          <a:xfrm>
            <a:off x="9566033" y="2692467"/>
            <a:ext cx="2376000" cy="25340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2110588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6"/>
            </a:gs>
            <a:gs pos="100000">
              <a:schemeClr val="accent5"/>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19433" y="661167"/>
            <a:ext cx="8035600" cy="10840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1pPr>
            <a:lvl2pPr lvl="1"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2pPr>
            <a:lvl3pPr lvl="2"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3pPr>
            <a:lvl4pPr lvl="3"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4pPr>
            <a:lvl5pPr lvl="4"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5pPr>
            <a:lvl6pPr lvl="5"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6pPr>
            <a:lvl7pPr lvl="6"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7pPr>
            <a:lvl8pPr lvl="7"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8pPr>
            <a:lvl9pPr lvl="8"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1219433" y="2112567"/>
            <a:ext cx="9332800" cy="39996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600"/>
              </a:spcBef>
              <a:spcAft>
                <a:spcPts val="0"/>
              </a:spcAft>
              <a:buClr>
                <a:schemeClr val="accent1"/>
              </a:buClr>
              <a:buSzPts val="2400"/>
              <a:buFont typeface="IBM Plex Sans Light"/>
              <a:buChar char="▰"/>
              <a:defRPr sz="2400">
                <a:solidFill>
                  <a:schemeClr val="dk1"/>
                </a:solidFill>
                <a:latin typeface="IBM Plex Sans Light"/>
                <a:ea typeface="IBM Plex Sans Light"/>
                <a:cs typeface="IBM Plex Sans Light"/>
                <a:sym typeface="IBM Plex Sans Light"/>
              </a:defRPr>
            </a:lvl1pPr>
            <a:lvl2pPr marL="914400" lvl="1" indent="-381000" rtl="0">
              <a:lnSpc>
                <a:spcPct val="115000"/>
              </a:lnSpc>
              <a:spcBef>
                <a:spcPts val="0"/>
              </a:spcBef>
              <a:spcAft>
                <a:spcPts val="0"/>
              </a:spcAft>
              <a:buClr>
                <a:schemeClr val="accent2"/>
              </a:buClr>
              <a:buSzPts val="2400"/>
              <a:buFont typeface="IBM Plex Sans Light"/>
              <a:buChar char="╺"/>
              <a:defRPr sz="2400">
                <a:solidFill>
                  <a:schemeClr val="dk1"/>
                </a:solidFill>
                <a:latin typeface="IBM Plex Sans Light"/>
                <a:ea typeface="IBM Plex Sans Light"/>
                <a:cs typeface="IBM Plex Sans Light"/>
                <a:sym typeface="IBM Plex Sans Light"/>
              </a:defRPr>
            </a:lvl2pPr>
            <a:lvl3pPr marL="1371600" lvl="2" indent="-381000" rtl="0">
              <a:lnSpc>
                <a:spcPct val="115000"/>
              </a:lnSpc>
              <a:spcBef>
                <a:spcPts val="0"/>
              </a:spcBef>
              <a:spcAft>
                <a:spcPts val="0"/>
              </a:spcAft>
              <a:buClr>
                <a:schemeClr val="accent3"/>
              </a:buClr>
              <a:buSzPts val="2400"/>
              <a:buFont typeface="IBM Plex Sans Light"/>
              <a:buChar char="╺"/>
              <a:defRPr sz="2400">
                <a:solidFill>
                  <a:schemeClr val="dk1"/>
                </a:solidFill>
                <a:latin typeface="IBM Plex Sans Light"/>
                <a:ea typeface="IBM Plex Sans Light"/>
                <a:cs typeface="IBM Plex Sans Light"/>
                <a:sym typeface="IBM Plex Sans Light"/>
              </a:defRPr>
            </a:lvl3pPr>
            <a:lvl4pPr marL="1828800" lvl="3"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4pPr>
            <a:lvl5pPr marL="2286000" lvl="4"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5pPr>
            <a:lvl6pPr marL="2743200" lvl="5"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6pPr>
            <a:lvl7pPr marL="3200400" lvl="6"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7pPr>
            <a:lvl8pPr marL="3657600" lvl="7"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8pPr>
            <a:lvl9pPr marL="4114800" lvl="8"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9pPr>
          </a:lstStyle>
          <a:p>
            <a:endParaRPr/>
          </a:p>
        </p:txBody>
      </p:sp>
    </p:spTree>
    <p:extLst>
      <p:ext uri="{BB962C8B-B14F-4D97-AF65-F5344CB8AC3E}">
        <p14:creationId xmlns:p14="http://schemas.microsoft.com/office/powerpoint/2010/main" val="1624134992"/>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6" r:id="rId4"/>
    <p:sldLayoutId id="2147483667" r:id="rId5"/>
    <p:sldLayoutId id="2147483680" r:id="rId6"/>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accent6"/>
            </a:gs>
            <a:gs pos="100000">
              <a:schemeClr val="accent5"/>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19433" y="661167"/>
            <a:ext cx="8035600" cy="10840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1pPr>
            <a:lvl2pPr lvl="1"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2pPr>
            <a:lvl3pPr lvl="2"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3pPr>
            <a:lvl4pPr lvl="3"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4pPr>
            <a:lvl5pPr lvl="4"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5pPr>
            <a:lvl6pPr lvl="5"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6pPr>
            <a:lvl7pPr lvl="6"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7pPr>
            <a:lvl8pPr lvl="7"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8pPr>
            <a:lvl9pPr lvl="8"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1219433" y="2112567"/>
            <a:ext cx="9332800" cy="39996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600"/>
              </a:spcBef>
              <a:spcAft>
                <a:spcPts val="0"/>
              </a:spcAft>
              <a:buClr>
                <a:schemeClr val="accent1"/>
              </a:buClr>
              <a:buSzPts val="2400"/>
              <a:buFont typeface="IBM Plex Sans Light"/>
              <a:buChar char="▰"/>
              <a:defRPr sz="2400">
                <a:solidFill>
                  <a:schemeClr val="dk1"/>
                </a:solidFill>
                <a:latin typeface="IBM Plex Sans Light"/>
                <a:ea typeface="IBM Plex Sans Light"/>
                <a:cs typeface="IBM Plex Sans Light"/>
                <a:sym typeface="IBM Plex Sans Light"/>
              </a:defRPr>
            </a:lvl1pPr>
            <a:lvl2pPr marL="914400" lvl="1" indent="-381000" rtl="0">
              <a:lnSpc>
                <a:spcPct val="115000"/>
              </a:lnSpc>
              <a:spcBef>
                <a:spcPts val="0"/>
              </a:spcBef>
              <a:spcAft>
                <a:spcPts val="0"/>
              </a:spcAft>
              <a:buClr>
                <a:schemeClr val="accent2"/>
              </a:buClr>
              <a:buSzPts val="2400"/>
              <a:buFont typeface="IBM Plex Sans Light"/>
              <a:buChar char="╺"/>
              <a:defRPr sz="2400">
                <a:solidFill>
                  <a:schemeClr val="dk1"/>
                </a:solidFill>
                <a:latin typeface="IBM Plex Sans Light"/>
                <a:ea typeface="IBM Plex Sans Light"/>
                <a:cs typeface="IBM Plex Sans Light"/>
                <a:sym typeface="IBM Plex Sans Light"/>
              </a:defRPr>
            </a:lvl2pPr>
            <a:lvl3pPr marL="1371600" lvl="2" indent="-381000" rtl="0">
              <a:lnSpc>
                <a:spcPct val="115000"/>
              </a:lnSpc>
              <a:spcBef>
                <a:spcPts val="0"/>
              </a:spcBef>
              <a:spcAft>
                <a:spcPts val="0"/>
              </a:spcAft>
              <a:buClr>
                <a:schemeClr val="accent3"/>
              </a:buClr>
              <a:buSzPts val="2400"/>
              <a:buFont typeface="IBM Plex Sans Light"/>
              <a:buChar char="╺"/>
              <a:defRPr sz="2400">
                <a:solidFill>
                  <a:schemeClr val="dk1"/>
                </a:solidFill>
                <a:latin typeface="IBM Plex Sans Light"/>
                <a:ea typeface="IBM Plex Sans Light"/>
                <a:cs typeface="IBM Plex Sans Light"/>
                <a:sym typeface="IBM Plex Sans Light"/>
              </a:defRPr>
            </a:lvl3pPr>
            <a:lvl4pPr marL="1828800" lvl="3"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4pPr>
            <a:lvl5pPr marL="2286000" lvl="4"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5pPr>
            <a:lvl6pPr marL="2743200" lvl="5"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6pPr>
            <a:lvl7pPr marL="3200400" lvl="6"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7pPr>
            <a:lvl8pPr marL="3657600" lvl="7"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8pPr>
            <a:lvl9pPr marL="4114800" lvl="8"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9pPr>
          </a:lstStyle>
          <a:p>
            <a:endParaRPr/>
          </a:p>
        </p:txBody>
      </p:sp>
    </p:spTree>
    <p:extLst>
      <p:ext uri="{BB962C8B-B14F-4D97-AF65-F5344CB8AC3E}">
        <p14:creationId xmlns:p14="http://schemas.microsoft.com/office/powerpoint/2010/main" val="1292023317"/>
      </p:ext>
    </p:extLst>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jpeg"/><Relationship Id="rId7" Type="http://schemas.openxmlformats.org/officeDocument/2006/relationships/hyperlink" Target="https://twitter.com/search?q=institute%20of%20child%20nutrition&amp;src=typd" TargetMode="External"/><Relationship Id="rId12"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4.tiff"/><Relationship Id="rId11" Type="http://schemas.openxmlformats.org/officeDocument/2006/relationships/hyperlink" Target="https://www.instagram.com/theicn/" TargetMode="External"/><Relationship Id="rId5" Type="http://schemas.openxmlformats.org/officeDocument/2006/relationships/hyperlink" Target="https://www.facebook.com/ichildnutrition/" TargetMode="External"/><Relationship Id="rId10" Type="http://schemas.openxmlformats.org/officeDocument/2006/relationships/image" Target="../media/image6.png"/><Relationship Id="rId4" Type="http://schemas.openxmlformats.org/officeDocument/2006/relationships/image" Target="../media/image3.jpeg"/><Relationship Id="rId9" Type="http://schemas.openxmlformats.org/officeDocument/2006/relationships/hyperlink" Target="https://www.pinterest.com/theicn/"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56"/>
        <p:cNvGrpSpPr/>
        <p:nvPr/>
      </p:nvGrpSpPr>
      <p:grpSpPr>
        <a:xfrm>
          <a:off x="0" y="0"/>
          <a:ext cx="0" cy="0"/>
          <a:chOff x="0" y="0"/>
          <a:chExt cx="0" cy="0"/>
        </a:xfrm>
      </p:grpSpPr>
      <p:sp>
        <p:nvSpPr>
          <p:cNvPr id="157" name="Google Shape;157;p15"/>
          <p:cNvSpPr txBox="1">
            <a:spLocks noGrp="1"/>
          </p:cNvSpPr>
          <p:nvPr>
            <p:ph type="ctrTitle"/>
          </p:nvPr>
        </p:nvSpPr>
        <p:spPr>
          <a:xfrm>
            <a:off x="800608" y="1838903"/>
            <a:ext cx="5954800" cy="3810000"/>
          </a:xfrm>
          <a:prstGeom prst="rect">
            <a:avLst/>
          </a:prstGeom>
        </p:spPr>
        <p:txBody>
          <a:bodyPr spcFirstLastPara="1" wrap="square" lIns="0" tIns="0" rIns="0" bIns="0" anchor="t" anchorCtr="0">
            <a:noAutofit/>
          </a:bodyPr>
          <a:lstStyle/>
          <a:p>
            <a:pPr lvl="0"/>
            <a:r>
              <a:rPr lang="en-US" sz="6000" dirty="0">
                <a:solidFill>
                  <a:srgbClr val="002060"/>
                </a:solidFill>
                <a:latin typeface="+mj-lt"/>
              </a:rPr>
              <a:t>Major Food Allergens</a:t>
            </a:r>
            <a:endParaRPr sz="6000" dirty="0">
              <a:solidFill>
                <a:srgbClr val="002060"/>
              </a:solidFill>
              <a:latin typeface="+mj-lt"/>
            </a:endParaRPr>
          </a:p>
        </p:txBody>
      </p:sp>
      <p:sp>
        <p:nvSpPr>
          <p:cNvPr id="3" name="Rectangle 2"/>
          <p:cNvSpPr/>
          <p:nvPr/>
        </p:nvSpPr>
        <p:spPr>
          <a:xfrm>
            <a:off x="732097" y="4775746"/>
            <a:ext cx="2595582" cy="830997"/>
          </a:xfrm>
          <a:prstGeom prst="rect">
            <a:avLst/>
          </a:prstGeom>
        </p:spPr>
        <p:txBody>
          <a:bodyPr wrap="none">
            <a:spAutoFit/>
          </a:bodyPr>
          <a:lstStyle/>
          <a:p>
            <a:r>
              <a:rPr lang="en-US" sz="2400" b="1" dirty="0">
                <a:solidFill>
                  <a:srgbClr val="002060"/>
                </a:solidFill>
                <a:latin typeface="Calibri Light" panose="020F0302020204030204" pitchFamily="34" charset="0"/>
              </a:rPr>
              <a:t>CACFP </a:t>
            </a:r>
            <a:r>
              <a:rPr lang="en-US" sz="2400" b="1" dirty="0" err="1">
                <a:solidFill>
                  <a:srgbClr val="002060"/>
                </a:solidFill>
                <a:latin typeface="Calibri Light" panose="020F0302020204030204" pitchFamily="34" charset="0"/>
              </a:rPr>
              <a:t>iTrain</a:t>
            </a:r>
            <a:r>
              <a:rPr lang="en-US" sz="2400" b="1" dirty="0">
                <a:solidFill>
                  <a:srgbClr val="002060"/>
                </a:solidFill>
                <a:latin typeface="Calibri Light" panose="020F0302020204030204" pitchFamily="34" charset="0"/>
              </a:rPr>
              <a:t> </a:t>
            </a:r>
          </a:p>
          <a:p>
            <a:r>
              <a:rPr lang="en-US" sz="2400" b="1" dirty="0">
                <a:solidFill>
                  <a:srgbClr val="002060"/>
                </a:solidFill>
                <a:latin typeface="Calibri Light" panose="020F0302020204030204" pitchFamily="34" charset="0"/>
              </a:rPr>
              <a:t>Simple Lesson Plan </a:t>
            </a:r>
          </a:p>
        </p:txBody>
      </p:sp>
      <p:pic>
        <p:nvPicPr>
          <p:cNvPr id="4" name="Picture 3" descr="Institute of Child Nutrition Logo " title="Imag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195" y="1069099"/>
            <a:ext cx="2390483" cy="430363"/>
          </a:xfrm>
          <a:prstGeom prst="rect">
            <a:avLst/>
          </a:prstGeom>
        </p:spPr>
      </p:pic>
    </p:spTree>
    <p:extLst>
      <p:ext uri="{BB962C8B-B14F-4D97-AF65-F5344CB8AC3E}">
        <p14:creationId xmlns:p14="http://schemas.microsoft.com/office/powerpoint/2010/main" val="2916363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a:spLocks noGrp="1"/>
          </p:cNvSpPr>
          <p:nvPr>
            <p:ph type="title"/>
          </p:nvPr>
        </p:nvSpPr>
        <p:spPr>
          <a:xfrm>
            <a:off x="1219433" y="661167"/>
            <a:ext cx="7364730" cy="1084000"/>
          </a:xfrm>
          <a:prstGeom prst="rect">
            <a:avLst/>
          </a:prstGeom>
        </p:spPr>
        <p:txBody>
          <a:bodyPr spcFirstLastPara="1" wrap="square" lIns="0" tIns="0" rIns="0" bIns="0" anchor="ctr" anchorCtr="0">
            <a:noAutofit/>
          </a:bodyPr>
          <a:lstStyle/>
          <a:p>
            <a:r>
              <a:rPr lang="en-US" dirty="0"/>
              <a:t>Eggs</a:t>
            </a:r>
          </a:p>
        </p:txBody>
      </p:sp>
      <p:sp>
        <p:nvSpPr>
          <p:cNvPr id="192" name="Google Shape;192;p20"/>
          <p:cNvSpPr txBox="1">
            <a:spLocks noGrp="1"/>
          </p:cNvSpPr>
          <p:nvPr>
            <p:ph type="body" idx="1"/>
          </p:nvPr>
        </p:nvSpPr>
        <p:spPr>
          <a:xfrm>
            <a:off x="1263735" y="2006241"/>
            <a:ext cx="9332800" cy="3999600"/>
          </a:xfrm>
          <a:prstGeom prst="rect">
            <a:avLst/>
          </a:prstGeom>
        </p:spPr>
        <p:txBody>
          <a:bodyPr spcFirstLastPara="1" wrap="square" lIns="0" tIns="0" rIns="0" bIns="0" anchor="t" anchorCtr="0">
            <a:noAutofit/>
          </a:bodyPr>
          <a:lstStyle/>
          <a:p>
            <a:r>
              <a:rPr lang="en-US" sz="2500" dirty="0">
                <a:latin typeface="+mj-lt"/>
              </a:rPr>
              <a:t>Both the whites and yolks can be an allergen. </a:t>
            </a:r>
          </a:p>
          <a:p>
            <a:r>
              <a:rPr lang="en-US" sz="2500" dirty="0">
                <a:latin typeface="+mj-lt"/>
              </a:rPr>
              <a:t>Some common names on food labels:</a:t>
            </a:r>
          </a:p>
          <a:p>
            <a:pPr lvl="1"/>
            <a:r>
              <a:rPr lang="en-US" sz="2500" dirty="0">
                <a:latin typeface="+mj-lt"/>
              </a:rPr>
              <a:t>Albumin (also spelled albumen)</a:t>
            </a:r>
          </a:p>
          <a:p>
            <a:pPr lvl="1"/>
            <a:r>
              <a:rPr lang="en-US" sz="2500" dirty="0">
                <a:latin typeface="+mj-lt"/>
              </a:rPr>
              <a:t>Egg (dried, powdered, solids, white, and yolk)</a:t>
            </a:r>
          </a:p>
          <a:p>
            <a:pPr lvl="1"/>
            <a:r>
              <a:rPr lang="en-US" sz="2500" dirty="0">
                <a:latin typeface="+mj-lt"/>
              </a:rPr>
              <a:t>Eggnog</a:t>
            </a:r>
          </a:p>
          <a:p>
            <a:pPr lvl="1"/>
            <a:r>
              <a:rPr lang="en-US" sz="2500" dirty="0">
                <a:latin typeface="+mj-lt"/>
              </a:rPr>
              <a:t>Lysozyme</a:t>
            </a:r>
          </a:p>
          <a:p>
            <a:pPr lvl="1"/>
            <a:r>
              <a:rPr lang="en-US" sz="2500" dirty="0">
                <a:latin typeface="+mj-lt"/>
              </a:rPr>
              <a:t>Mayonnaise</a:t>
            </a:r>
          </a:p>
          <a:p>
            <a:pPr lvl="1"/>
            <a:r>
              <a:rPr lang="en-US" sz="2500" dirty="0">
                <a:latin typeface="+mj-lt"/>
              </a:rPr>
              <a:t>Meringue (meringue powder)</a:t>
            </a:r>
          </a:p>
          <a:p>
            <a:pPr lvl="1"/>
            <a:r>
              <a:rPr lang="en-US" sz="2500" dirty="0">
                <a:latin typeface="+mj-lt"/>
              </a:rPr>
              <a:t>Ovalbumin</a:t>
            </a:r>
          </a:p>
          <a:p>
            <a:pPr lvl="1"/>
            <a:r>
              <a:rPr lang="en-US" sz="2500" dirty="0">
                <a:latin typeface="+mj-lt"/>
              </a:rPr>
              <a:t>Surimi</a:t>
            </a:r>
          </a:p>
        </p:txBody>
      </p:sp>
    </p:spTree>
    <p:extLst>
      <p:ext uri="{BB962C8B-B14F-4D97-AF65-F5344CB8AC3E}">
        <p14:creationId xmlns:p14="http://schemas.microsoft.com/office/powerpoint/2010/main" val="2670514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219433" y="1960167"/>
            <a:ext cx="9332800" cy="4495504"/>
          </a:xfrm>
        </p:spPr>
        <p:txBody>
          <a:bodyPr/>
          <a:lstStyle/>
          <a:p>
            <a:pPr marL="608965" indent="-507365"/>
            <a:r>
              <a:rPr lang="en-US" sz="2400" dirty="0">
                <a:latin typeface="+mj-lt"/>
              </a:rPr>
              <a:t>Wheat sources include bread, rolls, pastry, cookies, cake, and cereal made with wheat. Whole grain and refined wheat both cause allergic reactions. </a:t>
            </a:r>
            <a:endParaRPr lang="en-US" sz="2400" dirty="0"/>
          </a:p>
          <a:p>
            <a:pPr marL="608965" indent="-507365"/>
            <a:r>
              <a:rPr lang="en-US" sz="2400" dirty="0">
                <a:latin typeface="+mj-lt"/>
              </a:rPr>
              <a:t>Some unexpected sources of wheat are processed meats, rice cakes, salad dressings, sauces, and soups.</a:t>
            </a:r>
            <a:endParaRPr lang="en-US" sz="1200" dirty="0">
              <a:latin typeface="+mj-lt"/>
            </a:endParaRPr>
          </a:p>
        </p:txBody>
      </p:sp>
      <p:sp>
        <p:nvSpPr>
          <p:cNvPr id="3" name="Title 2"/>
          <p:cNvSpPr>
            <a:spLocks noGrp="1"/>
          </p:cNvSpPr>
          <p:nvPr>
            <p:ph type="title"/>
          </p:nvPr>
        </p:nvSpPr>
        <p:spPr/>
        <p:txBody>
          <a:bodyPr/>
          <a:lstStyle/>
          <a:p>
            <a:r>
              <a:rPr lang="en-US" kern="1200" dirty="0">
                <a:solidFill>
                  <a:schemeClr val="tx1"/>
                </a:solidFill>
              </a:rPr>
              <a:t>Wheat</a:t>
            </a:r>
          </a:p>
        </p:txBody>
      </p:sp>
    </p:spTree>
    <p:extLst>
      <p:ext uri="{BB962C8B-B14F-4D97-AF65-F5344CB8AC3E}">
        <p14:creationId xmlns:p14="http://schemas.microsoft.com/office/powerpoint/2010/main" val="2649816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608965" indent="-507365"/>
            <a:r>
              <a:rPr lang="en-US" sz="3200" dirty="0">
                <a:latin typeface="Calibri Light"/>
              </a:rPr>
              <a:t>Stand alone as a major allergen</a:t>
            </a:r>
          </a:p>
          <a:p>
            <a:pPr marL="608965" indent="-507365"/>
            <a:r>
              <a:rPr lang="en-US" sz="3200" dirty="0">
                <a:latin typeface="Calibri Light"/>
              </a:rPr>
              <a:t>Avoid foods that contain peanuts or any of peanut by-products </a:t>
            </a:r>
          </a:p>
        </p:txBody>
      </p:sp>
      <p:sp>
        <p:nvSpPr>
          <p:cNvPr id="3" name="Title 2"/>
          <p:cNvSpPr>
            <a:spLocks noGrp="1"/>
          </p:cNvSpPr>
          <p:nvPr>
            <p:ph type="title"/>
          </p:nvPr>
        </p:nvSpPr>
        <p:spPr/>
        <p:txBody>
          <a:bodyPr/>
          <a:lstStyle/>
          <a:p>
            <a:r>
              <a:rPr lang="en-US" dirty="0"/>
              <a:t>Peanuts</a:t>
            </a:r>
          </a:p>
        </p:txBody>
      </p:sp>
    </p:spTree>
    <p:extLst>
      <p:ext uri="{BB962C8B-B14F-4D97-AF65-F5344CB8AC3E}">
        <p14:creationId xmlns:p14="http://schemas.microsoft.com/office/powerpoint/2010/main" val="2600534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219433" y="2112567"/>
            <a:ext cx="9332800" cy="4344218"/>
          </a:xfrm>
        </p:spPr>
        <p:txBody>
          <a:bodyPr numCol="2"/>
          <a:lstStyle/>
          <a:p>
            <a:pPr marL="608965" indent="-507365"/>
            <a:r>
              <a:rPr lang="en-US" sz="3000" dirty="0">
                <a:latin typeface="Calibri Light"/>
              </a:rPr>
              <a:t>Pine nuts</a:t>
            </a:r>
          </a:p>
          <a:p>
            <a:pPr marL="608965" indent="-507365"/>
            <a:r>
              <a:rPr lang="en-US" sz="3000" dirty="0">
                <a:latin typeface="Calibri Light"/>
              </a:rPr>
              <a:t>Chestnuts</a:t>
            </a:r>
          </a:p>
          <a:p>
            <a:pPr marL="608965" indent="-507365"/>
            <a:r>
              <a:rPr lang="en-US" sz="3000" dirty="0">
                <a:latin typeface="Calibri Light"/>
              </a:rPr>
              <a:t>Hazelnuts</a:t>
            </a:r>
          </a:p>
          <a:p>
            <a:pPr marL="608965" indent="-507365"/>
            <a:r>
              <a:rPr lang="en-US" sz="3000" dirty="0">
                <a:latin typeface="Calibri Light"/>
              </a:rPr>
              <a:t>Brazil nuts</a:t>
            </a:r>
          </a:p>
          <a:p>
            <a:pPr marL="608965" indent="-507365"/>
            <a:r>
              <a:rPr lang="en-US" sz="3000" dirty="0">
                <a:latin typeface="Calibri Light"/>
              </a:rPr>
              <a:t>Walnuts</a:t>
            </a:r>
          </a:p>
          <a:p>
            <a:pPr marL="608965" indent="-507365"/>
            <a:r>
              <a:rPr lang="en-US" sz="3000" dirty="0">
                <a:latin typeface="Calibri Light"/>
              </a:rPr>
              <a:t>Almonds</a:t>
            </a:r>
          </a:p>
          <a:p>
            <a:pPr marL="608965" indent="-507365"/>
            <a:r>
              <a:rPr lang="en-US" sz="3000" dirty="0">
                <a:latin typeface="Calibri Light"/>
              </a:rPr>
              <a:t>Cashews</a:t>
            </a:r>
          </a:p>
          <a:p>
            <a:pPr marL="608965" indent="-507365"/>
            <a:r>
              <a:rPr lang="en-US" sz="3000" dirty="0">
                <a:latin typeface="Calibri Light"/>
              </a:rPr>
              <a:t>Pistachios</a:t>
            </a:r>
          </a:p>
          <a:p>
            <a:pPr marL="608965" indent="-507365"/>
            <a:r>
              <a:rPr lang="en-US" sz="3000" dirty="0">
                <a:latin typeface="Calibri Light"/>
              </a:rPr>
              <a:t>Pecans </a:t>
            </a:r>
          </a:p>
        </p:txBody>
      </p:sp>
      <p:sp>
        <p:nvSpPr>
          <p:cNvPr id="3" name="Title 2"/>
          <p:cNvSpPr>
            <a:spLocks noGrp="1"/>
          </p:cNvSpPr>
          <p:nvPr>
            <p:ph type="title"/>
          </p:nvPr>
        </p:nvSpPr>
        <p:spPr/>
        <p:txBody>
          <a:bodyPr/>
          <a:lstStyle/>
          <a:p>
            <a:r>
              <a:rPr lang="en-US" dirty="0"/>
              <a:t>Tree Nuts</a:t>
            </a:r>
          </a:p>
        </p:txBody>
      </p:sp>
    </p:spTree>
    <p:extLst>
      <p:ext uri="{BB962C8B-B14F-4D97-AF65-F5344CB8AC3E}">
        <p14:creationId xmlns:p14="http://schemas.microsoft.com/office/powerpoint/2010/main" val="217348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219433" y="2112567"/>
            <a:ext cx="9332800" cy="4344218"/>
          </a:xfrm>
        </p:spPr>
        <p:txBody>
          <a:bodyPr/>
          <a:lstStyle/>
          <a:p>
            <a:pPr marL="608965" indent="-507365"/>
            <a:r>
              <a:rPr lang="en-US" dirty="0">
                <a:latin typeface="Calibri Light"/>
              </a:rPr>
              <a:t>Soy is added to many foods as a way to add protein or enhance flavor. </a:t>
            </a:r>
            <a:endParaRPr lang="en-US"/>
          </a:p>
        </p:txBody>
      </p:sp>
      <p:sp>
        <p:nvSpPr>
          <p:cNvPr id="3" name="Title 2"/>
          <p:cNvSpPr>
            <a:spLocks noGrp="1"/>
          </p:cNvSpPr>
          <p:nvPr>
            <p:ph type="title"/>
          </p:nvPr>
        </p:nvSpPr>
        <p:spPr/>
        <p:txBody>
          <a:bodyPr/>
          <a:lstStyle/>
          <a:p>
            <a:r>
              <a:rPr lang="en-US" dirty="0"/>
              <a:t>Soy</a:t>
            </a:r>
          </a:p>
        </p:txBody>
      </p:sp>
    </p:spTree>
    <p:extLst>
      <p:ext uri="{BB962C8B-B14F-4D97-AF65-F5344CB8AC3E}">
        <p14:creationId xmlns:p14="http://schemas.microsoft.com/office/powerpoint/2010/main" val="2618804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219432" y="2112566"/>
            <a:ext cx="10616967" cy="4745433"/>
          </a:xfrm>
        </p:spPr>
        <p:txBody>
          <a:bodyPr/>
          <a:lstStyle/>
          <a:p>
            <a:pPr marL="608965" indent="-507365"/>
            <a:r>
              <a:rPr lang="en-US" sz="2700" dirty="0">
                <a:latin typeface="Calibri Light"/>
              </a:rPr>
              <a:t>Fish from both fresh water and the sea cause allergic reactions in some children. </a:t>
            </a:r>
          </a:p>
          <a:p>
            <a:pPr marL="608965" indent="-507365"/>
            <a:r>
              <a:rPr lang="en-US" sz="2700" dirty="0">
                <a:latin typeface="Calibri Light"/>
              </a:rPr>
              <a:t>Avoid fish oil and fish sticks</a:t>
            </a:r>
          </a:p>
          <a:p>
            <a:pPr marL="608965" indent="-507365"/>
            <a:r>
              <a:rPr lang="en-US" sz="2700" dirty="0">
                <a:latin typeface="Calibri Light"/>
              </a:rPr>
              <a:t>Some unexpected sources of fish:</a:t>
            </a:r>
          </a:p>
          <a:p>
            <a:pPr marL="1218550" lvl="1" indent="-507365"/>
            <a:r>
              <a:rPr lang="en-US" sz="2700" dirty="0">
                <a:latin typeface="Calibri Light"/>
              </a:rPr>
              <a:t>Barbecue sauce</a:t>
            </a:r>
          </a:p>
          <a:p>
            <a:pPr marL="1218550" lvl="1" indent="-507365"/>
            <a:r>
              <a:rPr lang="en-US" sz="2700" dirty="0">
                <a:latin typeface="Calibri Light"/>
              </a:rPr>
              <a:t>Caesar dressing</a:t>
            </a:r>
          </a:p>
          <a:p>
            <a:pPr marL="1218550" lvl="1" indent="-507365"/>
            <a:r>
              <a:rPr lang="en-US" sz="2700" dirty="0">
                <a:latin typeface="Calibri Light"/>
              </a:rPr>
              <a:t>Imitation/artificial fish or shellfish</a:t>
            </a:r>
            <a:br>
              <a:rPr lang="en-US" sz="2700" dirty="0">
                <a:latin typeface="Calibri Light"/>
              </a:rPr>
            </a:br>
            <a:r>
              <a:rPr lang="en-US" sz="2700" dirty="0">
                <a:latin typeface="Calibri Light"/>
              </a:rPr>
              <a:t>(e.g., Surimi,  also known as “sea legs” or “sea sticks”)</a:t>
            </a:r>
          </a:p>
          <a:p>
            <a:pPr marL="1218550" lvl="1" indent="-507365"/>
            <a:r>
              <a:rPr lang="en-US" sz="2700" dirty="0">
                <a:latin typeface="Calibri Light"/>
              </a:rPr>
              <a:t>Worcestershire sauce</a:t>
            </a:r>
            <a:endParaRPr lang="en-US" sz="2700" dirty="0"/>
          </a:p>
        </p:txBody>
      </p:sp>
      <p:sp>
        <p:nvSpPr>
          <p:cNvPr id="3" name="Title 2"/>
          <p:cNvSpPr>
            <a:spLocks noGrp="1"/>
          </p:cNvSpPr>
          <p:nvPr>
            <p:ph type="title"/>
          </p:nvPr>
        </p:nvSpPr>
        <p:spPr/>
        <p:txBody>
          <a:bodyPr/>
          <a:lstStyle/>
          <a:p>
            <a:r>
              <a:rPr lang="en-US" dirty="0"/>
              <a:t>Fish</a:t>
            </a:r>
          </a:p>
        </p:txBody>
      </p:sp>
    </p:spTree>
    <p:extLst>
      <p:ext uri="{BB962C8B-B14F-4D97-AF65-F5344CB8AC3E}">
        <p14:creationId xmlns:p14="http://schemas.microsoft.com/office/powerpoint/2010/main" val="680783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016233" y="2095633"/>
            <a:ext cx="9584034" cy="4914766"/>
          </a:xfrm>
        </p:spPr>
        <p:txBody>
          <a:bodyPr/>
          <a:lstStyle/>
          <a:p>
            <a:pPr marL="608965" indent="-507365"/>
            <a:r>
              <a:rPr lang="en-US" sz="2200" dirty="0">
                <a:latin typeface="Calibri Light"/>
              </a:rPr>
              <a:t>Separated from fish as an allergy group</a:t>
            </a:r>
          </a:p>
          <a:p>
            <a:pPr marL="608965" indent="-507365"/>
            <a:r>
              <a:rPr lang="en-US" sz="2200" dirty="0">
                <a:latin typeface="Calibri Light"/>
              </a:rPr>
              <a:t>Some children can eat fish but not shellfish</a:t>
            </a:r>
          </a:p>
          <a:p>
            <a:pPr marL="608965" indent="-507365"/>
            <a:r>
              <a:rPr lang="en-US" sz="2200" dirty="0">
                <a:latin typeface="Calibri Light"/>
              </a:rPr>
              <a:t>Avoid foods that contain shellfish or any of these ingredients: </a:t>
            </a:r>
          </a:p>
          <a:p>
            <a:pPr marL="1218550" lvl="1" indent="-507365"/>
            <a:r>
              <a:rPr lang="en-US" sz="2200" dirty="0">
                <a:latin typeface="Calibri Light"/>
              </a:rPr>
              <a:t>Barnacle</a:t>
            </a:r>
          </a:p>
          <a:p>
            <a:pPr marL="1218550" lvl="1" indent="-507365"/>
            <a:r>
              <a:rPr lang="en-US" sz="2200" dirty="0">
                <a:latin typeface="Calibri Light"/>
              </a:rPr>
              <a:t>Crab</a:t>
            </a:r>
          </a:p>
          <a:p>
            <a:pPr marL="1218550" lvl="1" indent="-507365"/>
            <a:r>
              <a:rPr lang="en-US" sz="2200" dirty="0">
                <a:latin typeface="Calibri Light"/>
              </a:rPr>
              <a:t>Crawfish (crawdad, crayfish, and </a:t>
            </a:r>
            <a:r>
              <a:rPr lang="en-US" sz="2200" dirty="0" err="1">
                <a:latin typeface="Calibri Light"/>
              </a:rPr>
              <a:t>écrevisse</a:t>
            </a:r>
            <a:r>
              <a:rPr lang="en-US" sz="2200" dirty="0">
                <a:latin typeface="Calibri Light"/>
              </a:rPr>
              <a:t>)</a:t>
            </a:r>
          </a:p>
          <a:p>
            <a:pPr marL="1218550" lvl="1" indent="-507365"/>
            <a:r>
              <a:rPr lang="en-US" sz="2200" dirty="0">
                <a:latin typeface="Calibri Light"/>
              </a:rPr>
              <a:t>Krill</a:t>
            </a:r>
          </a:p>
          <a:p>
            <a:pPr marL="1218550" lvl="1" indent="-507365"/>
            <a:r>
              <a:rPr lang="en-US" sz="2200" dirty="0">
                <a:latin typeface="Calibri Light"/>
              </a:rPr>
              <a:t>Lobster (langouste, langoustine, </a:t>
            </a:r>
            <a:r>
              <a:rPr lang="en-US" sz="2200" dirty="0" err="1">
                <a:latin typeface="Calibri Light"/>
              </a:rPr>
              <a:t>moreton</a:t>
            </a:r>
            <a:r>
              <a:rPr lang="en-US" sz="2200" dirty="0">
                <a:latin typeface="Calibri Light"/>
              </a:rPr>
              <a:t> bay bugs, scampi, and tomalley)</a:t>
            </a:r>
          </a:p>
          <a:p>
            <a:pPr marL="1218550" lvl="1" indent="-507365"/>
            <a:r>
              <a:rPr lang="en-US" sz="2200" dirty="0">
                <a:latin typeface="Calibri Light"/>
              </a:rPr>
              <a:t>Prawns</a:t>
            </a:r>
          </a:p>
          <a:p>
            <a:pPr marL="1218550" lvl="1" indent="-507365"/>
            <a:r>
              <a:rPr lang="en-US" sz="2200" dirty="0">
                <a:latin typeface="Calibri Light"/>
              </a:rPr>
              <a:t>Shrimp (crevette, scampi)</a:t>
            </a:r>
          </a:p>
        </p:txBody>
      </p:sp>
      <p:sp>
        <p:nvSpPr>
          <p:cNvPr id="3" name="Title 2"/>
          <p:cNvSpPr>
            <a:spLocks noGrp="1"/>
          </p:cNvSpPr>
          <p:nvPr>
            <p:ph type="title"/>
          </p:nvPr>
        </p:nvSpPr>
        <p:spPr/>
        <p:txBody>
          <a:bodyPr/>
          <a:lstStyle/>
          <a:p>
            <a:r>
              <a:rPr lang="en-US" dirty="0"/>
              <a:t>Shellfish</a:t>
            </a:r>
          </a:p>
        </p:txBody>
      </p:sp>
    </p:spTree>
    <p:extLst>
      <p:ext uri="{BB962C8B-B14F-4D97-AF65-F5344CB8AC3E}">
        <p14:creationId xmlns:p14="http://schemas.microsoft.com/office/powerpoint/2010/main" val="3115514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219433" y="2112567"/>
            <a:ext cx="9332800" cy="4344218"/>
          </a:xfrm>
        </p:spPr>
        <p:txBody>
          <a:bodyPr/>
          <a:lstStyle/>
          <a:p>
            <a:r>
              <a:rPr lang="en-US" dirty="0">
                <a:latin typeface="Calibri Light"/>
                <a:cs typeface="Calibri Light"/>
              </a:rPr>
              <a:t>Usually found in foods in the form of seeds or oil</a:t>
            </a:r>
          </a:p>
          <a:p>
            <a:r>
              <a:rPr lang="en-US" dirty="0">
                <a:latin typeface="Calibri Light"/>
                <a:cs typeface="Calibri Light"/>
              </a:rPr>
              <a:t>A protein found in sesame causes an allergic reaction</a:t>
            </a:r>
          </a:p>
        </p:txBody>
      </p:sp>
      <p:sp>
        <p:nvSpPr>
          <p:cNvPr id="3" name="Title 2"/>
          <p:cNvSpPr>
            <a:spLocks noGrp="1"/>
          </p:cNvSpPr>
          <p:nvPr>
            <p:ph type="title"/>
          </p:nvPr>
        </p:nvSpPr>
        <p:spPr/>
        <p:txBody>
          <a:bodyPr/>
          <a:lstStyle/>
          <a:p>
            <a:r>
              <a:rPr lang="en-US" dirty="0"/>
              <a:t>Sesame</a:t>
            </a:r>
          </a:p>
        </p:txBody>
      </p:sp>
    </p:spTree>
    <p:extLst>
      <p:ext uri="{BB962C8B-B14F-4D97-AF65-F5344CB8AC3E}">
        <p14:creationId xmlns:p14="http://schemas.microsoft.com/office/powerpoint/2010/main" val="4248658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1"/>
          <p:cNvSpPr txBox="1">
            <a:spLocks noGrp="1"/>
          </p:cNvSpPr>
          <p:nvPr>
            <p:ph type="ctrTitle" idx="4294967295"/>
          </p:nvPr>
        </p:nvSpPr>
        <p:spPr>
          <a:xfrm>
            <a:off x="2446267" y="3838333"/>
            <a:ext cx="7299600" cy="1546400"/>
          </a:xfrm>
          <a:prstGeom prst="rect">
            <a:avLst/>
          </a:prstGeom>
        </p:spPr>
        <p:txBody>
          <a:bodyPr spcFirstLastPara="1" wrap="square" lIns="0" tIns="0" rIns="0" bIns="0" anchor="ctr" anchorCtr="0">
            <a:noAutofit/>
          </a:bodyPr>
          <a:lstStyle/>
          <a:p>
            <a:pPr algn="ctr"/>
            <a:r>
              <a:rPr lang="en" sz="6600" dirty="0">
                <a:solidFill>
                  <a:srgbClr val="002060"/>
                </a:solidFill>
                <a:latin typeface="+mj-lt"/>
              </a:rPr>
              <a:t>Activity</a:t>
            </a:r>
            <a:endParaRPr sz="8000" dirty="0">
              <a:solidFill>
                <a:srgbClr val="002060"/>
              </a:solidFill>
              <a:latin typeface="+mj-lt"/>
            </a:endParaRPr>
          </a:p>
        </p:txBody>
      </p:sp>
      <p:sp>
        <p:nvSpPr>
          <p:cNvPr id="199" name="Google Shape;199;p21"/>
          <p:cNvSpPr txBox="1">
            <a:spLocks noGrp="1"/>
          </p:cNvSpPr>
          <p:nvPr>
            <p:ph type="subTitle" idx="4294967295"/>
          </p:nvPr>
        </p:nvSpPr>
        <p:spPr>
          <a:xfrm>
            <a:off x="2446267" y="5158340"/>
            <a:ext cx="7299600" cy="1046400"/>
          </a:xfrm>
          <a:prstGeom prst="rect">
            <a:avLst/>
          </a:prstGeom>
        </p:spPr>
        <p:txBody>
          <a:bodyPr spcFirstLastPara="1" wrap="square" lIns="0" tIns="0" rIns="0" bIns="0" anchor="t" anchorCtr="0">
            <a:noAutofit/>
          </a:bodyPr>
          <a:lstStyle/>
          <a:p>
            <a:pPr marL="0" indent="0" algn="ctr">
              <a:spcBef>
                <a:spcPts val="800"/>
              </a:spcBef>
              <a:buNone/>
            </a:pPr>
            <a:r>
              <a:rPr lang="en-US" sz="4000" dirty="0">
                <a:solidFill>
                  <a:srgbClr val="002060"/>
                </a:solidFill>
                <a:latin typeface="+mj-lt"/>
              </a:rPr>
              <a:t>Nine Common Allergens</a:t>
            </a:r>
            <a:endParaRPr sz="4000" dirty="0">
              <a:solidFill>
                <a:srgbClr val="002060"/>
              </a:solidFill>
              <a:latin typeface="+mj-lt"/>
            </a:endParaRPr>
          </a:p>
        </p:txBody>
      </p:sp>
      <p:sp>
        <p:nvSpPr>
          <p:cNvPr id="200" name="Google Shape;200;p21"/>
          <p:cNvSpPr/>
          <p:nvPr/>
        </p:nvSpPr>
        <p:spPr>
          <a:xfrm>
            <a:off x="6467948" y="3129904"/>
            <a:ext cx="413229" cy="394565"/>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 name="Google Shape;209;p21"/>
          <p:cNvSpPr/>
          <p:nvPr/>
        </p:nvSpPr>
        <p:spPr>
          <a:xfrm rot="2466634">
            <a:off x="4380242" y="1257452"/>
            <a:ext cx="574116" cy="548185"/>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 name="Google Shape;210;p21"/>
          <p:cNvSpPr/>
          <p:nvPr/>
        </p:nvSpPr>
        <p:spPr>
          <a:xfrm rot="-1609681">
            <a:off x="5219864" y="1602338"/>
            <a:ext cx="413179" cy="39451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solidFill>
              <a:schemeClr val="tx1">
                <a:lumMod val="10000"/>
                <a:lumOff val="90000"/>
              </a:schemeClr>
            </a:solid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b="1" kern="0">
              <a:ln w="22225">
                <a:solidFill>
                  <a:srgbClr val="02C1D3"/>
                </a:solidFill>
                <a:prstDash val="solid"/>
              </a:ln>
              <a:solidFill>
                <a:srgbClr val="02C1D3">
                  <a:lumMod val="40000"/>
                  <a:lumOff val="60000"/>
                </a:srgbClr>
              </a:solidFill>
              <a:latin typeface="Arial"/>
              <a:cs typeface="Arial"/>
              <a:sym typeface="Arial"/>
            </a:endParaRPr>
          </a:p>
        </p:txBody>
      </p:sp>
      <p:sp>
        <p:nvSpPr>
          <p:cNvPr id="211" name="Google Shape;211;p21"/>
          <p:cNvSpPr/>
          <p:nvPr/>
        </p:nvSpPr>
        <p:spPr>
          <a:xfrm rot="2926628">
            <a:off x="7724934" y="1914888"/>
            <a:ext cx="309396" cy="295421"/>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 name="Google Shape;212;p21"/>
          <p:cNvSpPr/>
          <p:nvPr/>
        </p:nvSpPr>
        <p:spPr>
          <a:xfrm rot="-1608938">
            <a:off x="6437383" y="443774"/>
            <a:ext cx="278740" cy="266151"/>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8" name="Google Shape;476;p40"/>
          <p:cNvGrpSpPr/>
          <p:nvPr/>
        </p:nvGrpSpPr>
        <p:grpSpPr>
          <a:xfrm>
            <a:off x="5896121" y="911668"/>
            <a:ext cx="1570519" cy="2030267"/>
            <a:chOff x="584925" y="922575"/>
            <a:chExt cx="415200" cy="502525"/>
          </a:xfrm>
          <a:solidFill>
            <a:schemeClr val="accent5"/>
          </a:solidFill>
        </p:grpSpPr>
        <p:sp>
          <p:nvSpPr>
            <p:cNvPr id="19" name="Google Shape;477;p40"/>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sp>
          <p:nvSpPr>
            <p:cNvPr id="20" name="Google Shape;478;p40"/>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sp>
          <p:nvSpPr>
            <p:cNvPr id="21" name="Google Shape;479;p40"/>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grpSp>
      <p:grpSp>
        <p:nvGrpSpPr>
          <p:cNvPr id="22" name="Google Shape;510;p40"/>
          <p:cNvGrpSpPr/>
          <p:nvPr/>
        </p:nvGrpSpPr>
        <p:grpSpPr>
          <a:xfrm>
            <a:off x="4270798" y="2176087"/>
            <a:ext cx="1522937" cy="1348383"/>
            <a:chOff x="1922075" y="1629000"/>
            <a:chExt cx="437200" cy="437200"/>
          </a:xfrm>
          <a:solidFill>
            <a:schemeClr val="accent5"/>
          </a:solidFill>
        </p:grpSpPr>
        <p:sp>
          <p:nvSpPr>
            <p:cNvPr id="23" name="Google Shape;511;p40"/>
            <p:cNvSpPr/>
            <p:nvPr/>
          </p:nvSpPr>
          <p:spPr>
            <a:xfrm>
              <a:off x="2208425" y="1629000"/>
              <a:ext cx="150850" cy="150850"/>
            </a:xfrm>
            <a:custGeom>
              <a:avLst/>
              <a:gdLst/>
              <a:ahLst/>
              <a:cxnLst/>
              <a:rect l="l" t="t" r="r" b="b"/>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sp>
          <p:nvSpPr>
            <p:cNvPr id="24" name="Google Shape;512;p40"/>
            <p:cNvSpPr/>
            <p:nvPr/>
          </p:nvSpPr>
          <p:spPr>
            <a:xfrm>
              <a:off x="1922075" y="1686400"/>
              <a:ext cx="379800" cy="379800"/>
            </a:xfrm>
            <a:custGeom>
              <a:avLst/>
              <a:gdLst/>
              <a:ahLst/>
              <a:cxnLst/>
              <a:rect l="l" t="t" r="r" b="b"/>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grpSp>
    </p:spTree>
    <p:extLst>
      <p:ext uri="{BB962C8B-B14F-4D97-AF65-F5344CB8AC3E}">
        <p14:creationId xmlns:p14="http://schemas.microsoft.com/office/powerpoint/2010/main" val="1789801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8"/>
          <p:cNvSpPr txBox="1">
            <a:spLocks noGrp="1"/>
          </p:cNvSpPr>
          <p:nvPr>
            <p:ph type="ctrTitle"/>
          </p:nvPr>
        </p:nvSpPr>
        <p:spPr>
          <a:xfrm>
            <a:off x="2387600" y="2799484"/>
            <a:ext cx="7416800" cy="776400"/>
          </a:xfrm>
          <a:prstGeom prst="rect">
            <a:avLst/>
          </a:prstGeom>
        </p:spPr>
        <p:txBody>
          <a:bodyPr spcFirstLastPara="1" wrap="square" lIns="0" tIns="0" rIns="0" bIns="0" anchor="b" anchorCtr="0">
            <a:noAutofit/>
          </a:bodyPr>
          <a:lstStyle/>
          <a:p>
            <a:r>
              <a:rPr lang="en" sz="6600" dirty="0">
                <a:solidFill>
                  <a:schemeClr val="bg1"/>
                </a:solidFill>
                <a:latin typeface="+mj-lt"/>
              </a:rPr>
              <a:t>Conclusion</a:t>
            </a:r>
            <a:endParaRPr sz="6600" dirty="0">
              <a:solidFill>
                <a:schemeClr val="bg1"/>
              </a:solidFill>
              <a:latin typeface="+mj-lt"/>
            </a:endParaRPr>
          </a:p>
        </p:txBody>
      </p:sp>
      <p:sp>
        <p:nvSpPr>
          <p:cNvPr id="180" name="Google Shape;180;p18"/>
          <p:cNvSpPr txBox="1">
            <a:spLocks noGrp="1"/>
          </p:cNvSpPr>
          <p:nvPr>
            <p:ph type="subTitle" idx="1"/>
          </p:nvPr>
        </p:nvSpPr>
        <p:spPr>
          <a:xfrm>
            <a:off x="2387600" y="3704917"/>
            <a:ext cx="7416800" cy="353600"/>
          </a:xfrm>
          <a:prstGeom prst="rect">
            <a:avLst/>
          </a:prstGeom>
        </p:spPr>
        <p:txBody>
          <a:bodyPr spcFirstLastPara="1" wrap="square" lIns="0" tIns="0" rIns="0" bIns="0" anchor="t" anchorCtr="0">
            <a:noAutofit/>
          </a:bodyPr>
          <a:lstStyle/>
          <a:p>
            <a:pPr marL="0" indent="0"/>
            <a:endParaRPr dirty="0"/>
          </a:p>
        </p:txBody>
      </p:sp>
    </p:spTree>
    <p:extLst>
      <p:ext uri="{BB962C8B-B14F-4D97-AF65-F5344CB8AC3E}">
        <p14:creationId xmlns:p14="http://schemas.microsoft.com/office/powerpoint/2010/main" val="373505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8"/>
          <p:cNvSpPr txBox="1">
            <a:spLocks noGrp="1"/>
          </p:cNvSpPr>
          <p:nvPr>
            <p:ph type="ctrTitle"/>
          </p:nvPr>
        </p:nvSpPr>
        <p:spPr>
          <a:xfrm>
            <a:off x="2387600" y="2799484"/>
            <a:ext cx="7416800" cy="776400"/>
          </a:xfrm>
          <a:prstGeom prst="rect">
            <a:avLst/>
          </a:prstGeom>
        </p:spPr>
        <p:txBody>
          <a:bodyPr spcFirstLastPara="1" wrap="square" lIns="0" tIns="0" rIns="0" bIns="0" anchor="b" anchorCtr="0">
            <a:noAutofit/>
          </a:bodyPr>
          <a:lstStyle/>
          <a:p>
            <a:r>
              <a:rPr lang="en" sz="6600" dirty="0">
                <a:solidFill>
                  <a:schemeClr val="bg1"/>
                </a:solidFill>
                <a:latin typeface="+mj-lt"/>
              </a:rPr>
              <a:t>Introduction  </a:t>
            </a:r>
            <a:endParaRPr sz="6600" dirty="0">
              <a:solidFill>
                <a:schemeClr val="bg1"/>
              </a:solidFill>
              <a:latin typeface="+mj-lt"/>
            </a:endParaRPr>
          </a:p>
        </p:txBody>
      </p:sp>
      <p:sp>
        <p:nvSpPr>
          <p:cNvPr id="180" name="Google Shape;180;p18"/>
          <p:cNvSpPr txBox="1">
            <a:spLocks noGrp="1"/>
          </p:cNvSpPr>
          <p:nvPr>
            <p:ph type="subTitle" idx="1"/>
          </p:nvPr>
        </p:nvSpPr>
        <p:spPr>
          <a:xfrm>
            <a:off x="2387600" y="3704917"/>
            <a:ext cx="7416800" cy="353600"/>
          </a:xfrm>
          <a:prstGeom prst="rect">
            <a:avLst/>
          </a:prstGeom>
        </p:spPr>
        <p:txBody>
          <a:bodyPr spcFirstLastPara="1" wrap="square" lIns="0" tIns="0" rIns="0" bIns="0" anchor="t" anchorCtr="0">
            <a:noAutofit/>
          </a:bodyPr>
          <a:lstStyle/>
          <a:p>
            <a:pPr marL="0" indent="0"/>
            <a:r>
              <a:rPr lang="en-US" dirty="0">
                <a:solidFill>
                  <a:schemeClr val="bg1"/>
                </a:solidFill>
              </a:rPr>
              <a:t>Trainer and Participants’</a:t>
            </a:r>
          </a:p>
          <a:p>
            <a:pPr marL="0" indent="0"/>
            <a:r>
              <a:rPr lang="en-US" dirty="0">
                <a:solidFill>
                  <a:schemeClr val="bg1"/>
                </a:solidFill>
              </a:rPr>
              <a:t> Introductions</a:t>
            </a:r>
          </a:p>
          <a:p>
            <a:pPr marL="0" indent="0"/>
            <a:endParaRPr b="1" dirty="0">
              <a:solidFill>
                <a:schemeClr val="bg1"/>
              </a:solidFill>
            </a:endParaRPr>
          </a:p>
        </p:txBody>
      </p:sp>
    </p:spTree>
    <p:extLst>
      <p:ext uri="{BB962C8B-B14F-4D97-AF65-F5344CB8AC3E}">
        <p14:creationId xmlns:p14="http://schemas.microsoft.com/office/powerpoint/2010/main" val="1237574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a:spLocks noGrp="1"/>
          </p:cNvSpPr>
          <p:nvPr>
            <p:ph type="title"/>
          </p:nvPr>
        </p:nvSpPr>
        <p:spPr>
          <a:xfrm>
            <a:off x="1219433" y="661167"/>
            <a:ext cx="8035600" cy="1084000"/>
          </a:xfrm>
          <a:prstGeom prst="rect">
            <a:avLst/>
          </a:prstGeom>
        </p:spPr>
        <p:txBody>
          <a:bodyPr spcFirstLastPara="1" wrap="square" lIns="0" tIns="0" rIns="0" bIns="0" anchor="ctr" anchorCtr="0">
            <a:noAutofit/>
          </a:bodyPr>
          <a:lstStyle/>
          <a:p>
            <a:r>
              <a:rPr lang="en-US" dirty="0">
                <a:solidFill>
                  <a:srgbClr val="002060"/>
                </a:solidFill>
                <a:latin typeface="+mj-lt"/>
              </a:rPr>
              <a:t>Lesson Conclusion </a:t>
            </a:r>
            <a:endParaRPr dirty="0">
              <a:solidFill>
                <a:srgbClr val="002060"/>
              </a:solidFill>
              <a:latin typeface="+mj-lt"/>
            </a:endParaRPr>
          </a:p>
        </p:txBody>
      </p:sp>
      <p:sp>
        <p:nvSpPr>
          <p:cNvPr id="192" name="Google Shape;192;p20"/>
          <p:cNvSpPr txBox="1">
            <a:spLocks noGrp="1"/>
          </p:cNvSpPr>
          <p:nvPr>
            <p:ph type="body" idx="1"/>
          </p:nvPr>
        </p:nvSpPr>
        <p:spPr>
          <a:xfrm>
            <a:off x="1219432" y="2112567"/>
            <a:ext cx="10058167" cy="4525300"/>
          </a:xfrm>
          <a:prstGeom prst="rect">
            <a:avLst/>
          </a:prstGeom>
        </p:spPr>
        <p:txBody>
          <a:bodyPr spcFirstLastPara="1" wrap="square" lIns="0" tIns="0" rIns="0" bIns="0" anchor="t" anchorCtr="0">
            <a:noAutofit/>
          </a:bodyPr>
          <a:lstStyle/>
          <a:p>
            <a:r>
              <a:rPr lang="en-US" sz="2500" dirty="0">
                <a:latin typeface="+mj-lt"/>
              </a:rPr>
              <a:t>Nine major allergens create the majority of allergic reactions in children. </a:t>
            </a:r>
          </a:p>
          <a:p>
            <a:pPr lvl="1"/>
            <a:r>
              <a:rPr lang="en-US" sz="2500" dirty="0">
                <a:latin typeface="+mj-lt"/>
              </a:rPr>
              <a:t>milk, eggs, wheat, peanuts, tree nuts, soy, fish, shellfish, and sesame </a:t>
            </a:r>
          </a:p>
          <a:p>
            <a:r>
              <a:rPr lang="en-US" sz="2500" dirty="0">
                <a:latin typeface="+mj-lt"/>
              </a:rPr>
              <a:t>Several allergens can be found in the same menu item. </a:t>
            </a:r>
          </a:p>
          <a:p>
            <a:r>
              <a:rPr lang="en-US" sz="2500" dirty="0">
                <a:latin typeface="+mj-lt"/>
              </a:rPr>
              <a:t>Read labels carefully for allergens every time you purchase and prepare the food! </a:t>
            </a:r>
          </a:p>
          <a:p>
            <a:r>
              <a:rPr lang="en-US" sz="2500" dirty="0">
                <a:latin typeface="+mj-lt"/>
              </a:rPr>
              <a:t>Allergic reactions can be created with a large amount or a very small amount of the allergen. </a:t>
            </a:r>
          </a:p>
          <a:p>
            <a:r>
              <a:rPr lang="en-US" sz="2500" dirty="0">
                <a:latin typeface="+mj-lt"/>
              </a:rPr>
              <a:t>Remember that while this training only covers the nine major</a:t>
            </a:r>
            <a:br>
              <a:rPr lang="en-US" sz="2500" dirty="0">
                <a:latin typeface="+mj-lt"/>
              </a:rPr>
            </a:br>
            <a:r>
              <a:rPr lang="en-US" sz="2500" dirty="0">
                <a:latin typeface="+mj-lt"/>
              </a:rPr>
              <a:t>allergens, other foods can cause allergic reactions in children.</a:t>
            </a:r>
          </a:p>
        </p:txBody>
      </p:sp>
    </p:spTree>
    <p:extLst>
      <p:ext uri="{BB962C8B-B14F-4D97-AF65-F5344CB8AC3E}">
        <p14:creationId xmlns:p14="http://schemas.microsoft.com/office/powerpoint/2010/main" val="1235199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1"/>
          <p:cNvSpPr txBox="1">
            <a:spLocks noGrp="1"/>
          </p:cNvSpPr>
          <p:nvPr>
            <p:ph type="ctrTitle" idx="4294967295"/>
          </p:nvPr>
        </p:nvSpPr>
        <p:spPr>
          <a:xfrm>
            <a:off x="2446267" y="3838333"/>
            <a:ext cx="7299600" cy="1546400"/>
          </a:xfrm>
          <a:prstGeom prst="rect">
            <a:avLst/>
          </a:prstGeom>
        </p:spPr>
        <p:txBody>
          <a:bodyPr spcFirstLastPara="1" wrap="square" lIns="0" tIns="0" rIns="0" bIns="0" anchor="ctr" anchorCtr="0">
            <a:noAutofit/>
          </a:bodyPr>
          <a:lstStyle/>
          <a:p>
            <a:pPr algn="ctr"/>
            <a:r>
              <a:rPr lang="en" sz="6600" dirty="0">
                <a:solidFill>
                  <a:srgbClr val="002060"/>
                </a:solidFill>
                <a:latin typeface="+mj-lt"/>
              </a:rPr>
              <a:t>Activity</a:t>
            </a:r>
            <a:endParaRPr sz="6600" dirty="0">
              <a:solidFill>
                <a:srgbClr val="002060"/>
              </a:solidFill>
              <a:latin typeface="+mj-lt"/>
            </a:endParaRPr>
          </a:p>
        </p:txBody>
      </p:sp>
      <p:sp>
        <p:nvSpPr>
          <p:cNvPr id="199" name="Google Shape;199;p21"/>
          <p:cNvSpPr txBox="1">
            <a:spLocks noGrp="1"/>
          </p:cNvSpPr>
          <p:nvPr>
            <p:ph type="subTitle" idx="4294967295"/>
          </p:nvPr>
        </p:nvSpPr>
        <p:spPr>
          <a:xfrm>
            <a:off x="2446267" y="5158340"/>
            <a:ext cx="7299600" cy="1046400"/>
          </a:xfrm>
          <a:prstGeom prst="rect">
            <a:avLst/>
          </a:prstGeom>
        </p:spPr>
        <p:txBody>
          <a:bodyPr spcFirstLastPara="1" wrap="square" lIns="0" tIns="0" rIns="0" bIns="0" anchor="t" anchorCtr="0">
            <a:noAutofit/>
          </a:bodyPr>
          <a:lstStyle/>
          <a:p>
            <a:pPr marL="0" indent="0" algn="ctr">
              <a:spcBef>
                <a:spcPts val="800"/>
              </a:spcBef>
              <a:buNone/>
            </a:pPr>
            <a:r>
              <a:rPr lang="en-US" sz="4400" dirty="0">
                <a:solidFill>
                  <a:srgbClr val="002060"/>
                </a:solidFill>
                <a:latin typeface="+mj-lt"/>
              </a:rPr>
              <a:t>Speed Action Planning </a:t>
            </a:r>
            <a:endParaRPr sz="4400" dirty="0">
              <a:solidFill>
                <a:srgbClr val="002060"/>
              </a:solidFill>
              <a:latin typeface="+mj-lt"/>
            </a:endParaRPr>
          </a:p>
        </p:txBody>
      </p:sp>
      <p:sp>
        <p:nvSpPr>
          <p:cNvPr id="200" name="Google Shape;200;p21"/>
          <p:cNvSpPr/>
          <p:nvPr/>
        </p:nvSpPr>
        <p:spPr>
          <a:xfrm>
            <a:off x="6467948" y="3129904"/>
            <a:ext cx="413229" cy="394565"/>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 name="Google Shape;209;p21"/>
          <p:cNvSpPr/>
          <p:nvPr/>
        </p:nvSpPr>
        <p:spPr>
          <a:xfrm rot="2466634">
            <a:off x="4380242" y="1257452"/>
            <a:ext cx="574116" cy="548185"/>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 name="Google Shape;210;p21"/>
          <p:cNvSpPr/>
          <p:nvPr/>
        </p:nvSpPr>
        <p:spPr>
          <a:xfrm rot="-1609681">
            <a:off x="5219864" y="1602338"/>
            <a:ext cx="413179" cy="39451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solidFill>
              <a:schemeClr val="tx1">
                <a:lumMod val="10000"/>
                <a:lumOff val="90000"/>
              </a:schemeClr>
            </a:solid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b="1" kern="0">
              <a:ln w="22225">
                <a:solidFill>
                  <a:srgbClr val="02C1D3"/>
                </a:solidFill>
                <a:prstDash val="solid"/>
              </a:ln>
              <a:solidFill>
                <a:srgbClr val="02C1D3">
                  <a:lumMod val="40000"/>
                  <a:lumOff val="60000"/>
                </a:srgbClr>
              </a:solidFill>
              <a:latin typeface="Arial"/>
              <a:cs typeface="Arial"/>
              <a:sym typeface="Arial"/>
            </a:endParaRPr>
          </a:p>
        </p:txBody>
      </p:sp>
      <p:sp>
        <p:nvSpPr>
          <p:cNvPr id="211" name="Google Shape;211;p21"/>
          <p:cNvSpPr/>
          <p:nvPr/>
        </p:nvSpPr>
        <p:spPr>
          <a:xfrm rot="2926628">
            <a:off x="7724934" y="1914888"/>
            <a:ext cx="309396" cy="295421"/>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 name="Google Shape;212;p21"/>
          <p:cNvSpPr/>
          <p:nvPr/>
        </p:nvSpPr>
        <p:spPr>
          <a:xfrm rot="-1608938">
            <a:off x="6437383" y="443774"/>
            <a:ext cx="278740" cy="266151"/>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8" name="Google Shape;476;p40"/>
          <p:cNvGrpSpPr/>
          <p:nvPr/>
        </p:nvGrpSpPr>
        <p:grpSpPr>
          <a:xfrm>
            <a:off x="5896121" y="911668"/>
            <a:ext cx="1570519" cy="2030267"/>
            <a:chOff x="584925" y="922575"/>
            <a:chExt cx="415200" cy="502525"/>
          </a:xfrm>
          <a:solidFill>
            <a:schemeClr val="accent5"/>
          </a:solidFill>
        </p:grpSpPr>
        <p:sp>
          <p:nvSpPr>
            <p:cNvPr id="19" name="Google Shape;477;p40"/>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sp>
          <p:nvSpPr>
            <p:cNvPr id="20" name="Google Shape;478;p40"/>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sp>
          <p:nvSpPr>
            <p:cNvPr id="21" name="Google Shape;479;p40"/>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grpSp>
      <p:grpSp>
        <p:nvGrpSpPr>
          <p:cNvPr id="22" name="Google Shape;510;p40"/>
          <p:cNvGrpSpPr/>
          <p:nvPr/>
        </p:nvGrpSpPr>
        <p:grpSpPr>
          <a:xfrm>
            <a:off x="4270798" y="2176087"/>
            <a:ext cx="1522937" cy="1348383"/>
            <a:chOff x="1922075" y="1629000"/>
            <a:chExt cx="437200" cy="437200"/>
          </a:xfrm>
          <a:solidFill>
            <a:schemeClr val="accent5"/>
          </a:solidFill>
        </p:grpSpPr>
        <p:sp>
          <p:nvSpPr>
            <p:cNvPr id="23" name="Google Shape;511;p40"/>
            <p:cNvSpPr/>
            <p:nvPr/>
          </p:nvSpPr>
          <p:spPr>
            <a:xfrm>
              <a:off x="2208425" y="1629000"/>
              <a:ext cx="150850" cy="150850"/>
            </a:xfrm>
            <a:custGeom>
              <a:avLst/>
              <a:gdLst/>
              <a:ahLst/>
              <a:cxnLst/>
              <a:rect l="l" t="t" r="r" b="b"/>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sp>
          <p:nvSpPr>
            <p:cNvPr id="24" name="Google Shape;512;p40"/>
            <p:cNvSpPr/>
            <p:nvPr/>
          </p:nvSpPr>
          <p:spPr>
            <a:xfrm>
              <a:off x="1922075" y="1686400"/>
              <a:ext cx="379800" cy="379800"/>
            </a:xfrm>
            <a:custGeom>
              <a:avLst/>
              <a:gdLst/>
              <a:ahLst/>
              <a:cxnLst/>
              <a:rect l="l" t="t" r="r" b="b"/>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grpSp>
    </p:spTree>
    <p:extLst>
      <p:ext uri="{BB962C8B-B14F-4D97-AF65-F5344CB8AC3E}">
        <p14:creationId xmlns:p14="http://schemas.microsoft.com/office/powerpoint/2010/main" val="2228486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descr="Translucent image - Institute of Child Nutrition " title="Image"/>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247650"/>
            <a:ext cx="12192000" cy="7031664"/>
          </a:xfrm>
          <a:prstGeom prst="rect">
            <a:avLst/>
          </a:prstGeom>
          <a:solidFill>
            <a:schemeClr val="bg1"/>
          </a:solidFill>
        </p:spPr>
      </p:pic>
      <p:sp>
        <p:nvSpPr>
          <p:cNvPr id="4" name="Title 3"/>
          <p:cNvSpPr>
            <a:spLocks noGrp="1"/>
          </p:cNvSpPr>
          <p:nvPr>
            <p:ph type="title"/>
          </p:nvPr>
        </p:nvSpPr>
        <p:spPr>
          <a:xfrm>
            <a:off x="-66696" y="2722879"/>
            <a:ext cx="12191999" cy="1391921"/>
          </a:xfrm>
        </p:spPr>
        <p:txBody>
          <a:bodyPr>
            <a:normAutofit fontScale="90000"/>
          </a:bodyPr>
          <a:lstStyle/>
          <a:p>
            <a:pPr algn="ctr">
              <a:tabLst>
                <a:tab pos="6289675" algn="l"/>
              </a:tabLst>
            </a:pPr>
            <a:br>
              <a:rPr lang="en-US" sz="2700" i="0" dirty="0">
                <a:solidFill>
                  <a:srgbClr val="002060"/>
                </a:solidFill>
                <a:latin typeface="+mj-lt"/>
                <a:cs typeface="Arial" pitchFamily="34" charset="0"/>
              </a:rPr>
            </a:br>
            <a:r>
              <a:rPr lang="en-US" sz="2700" i="0" dirty="0">
                <a:solidFill>
                  <a:srgbClr val="002060"/>
                </a:solidFill>
                <a:latin typeface="+mj-lt"/>
                <a:cs typeface="Arial" pitchFamily="34" charset="0"/>
              </a:rPr>
              <a:t>The University of Mississippi  </a:t>
            </a:r>
            <a:br>
              <a:rPr lang="en-US" sz="2700" i="0" dirty="0">
                <a:solidFill>
                  <a:srgbClr val="002060"/>
                </a:solidFill>
                <a:latin typeface="+mj-lt"/>
                <a:cs typeface="Arial" pitchFamily="34" charset="0"/>
              </a:rPr>
            </a:br>
            <a:r>
              <a:rPr lang="en-US" sz="2700" i="0" dirty="0">
                <a:solidFill>
                  <a:srgbClr val="002060"/>
                </a:solidFill>
                <a:latin typeface="+mj-lt"/>
                <a:cs typeface="Arial" pitchFamily="34" charset="0"/>
              </a:rPr>
              <a:t>School of Applied Sciences   </a:t>
            </a:r>
            <a:br>
              <a:rPr lang="en-US" sz="2700" i="0" dirty="0">
                <a:solidFill>
                  <a:srgbClr val="002060"/>
                </a:solidFill>
                <a:latin typeface="+mj-lt"/>
                <a:cs typeface="Arial" pitchFamily="34" charset="0"/>
              </a:rPr>
            </a:br>
            <a:r>
              <a:rPr lang="en-US" sz="2700" i="0" dirty="0">
                <a:solidFill>
                  <a:srgbClr val="002060"/>
                </a:solidFill>
                <a:latin typeface="+mj-lt"/>
                <a:cs typeface="Arial" pitchFamily="34" charset="0"/>
              </a:rPr>
              <a:t>www.theicn.org</a:t>
            </a:r>
            <a:r>
              <a:rPr lang="en-US" sz="2700" dirty="0">
                <a:solidFill>
                  <a:srgbClr val="002060"/>
                </a:solidFill>
                <a:latin typeface="+mj-lt"/>
                <a:cs typeface="Arial" pitchFamily="34" charset="0"/>
              </a:rPr>
              <a:t> </a:t>
            </a:r>
            <a:r>
              <a:rPr lang="en-US" sz="2700" dirty="0">
                <a:solidFill>
                  <a:schemeClr val="accent1"/>
                </a:solidFill>
                <a:latin typeface="+mj-lt"/>
                <a:cs typeface="Arial" pitchFamily="34" charset="0"/>
                <a:sym typeface="Wingdings 2" panose="05020102010507070707" pitchFamily="18" charset="2"/>
              </a:rPr>
              <a:t></a:t>
            </a:r>
            <a:r>
              <a:rPr lang="en-US" sz="2700" dirty="0">
                <a:solidFill>
                  <a:srgbClr val="002060"/>
                </a:solidFill>
                <a:latin typeface="+mj-lt"/>
                <a:cs typeface="Arial" pitchFamily="34" charset="0"/>
              </a:rPr>
              <a:t> 800-321-3054 </a:t>
            </a:r>
            <a:br>
              <a:rPr lang="en-US" sz="2700" dirty="0">
                <a:solidFill>
                  <a:srgbClr val="002060"/>
                </a:solidFill>
                <a:latin typeface="+mj-lt"/>
                <a:cs typeface="Arial" pitchFamily="34" charset="0"/>
              </a:rPr>
            </a:br>
            <a:r>
              <a:rPr lang="en-US" sz="2700" dirty="0">
                <a:solidFill>
                  <a:srgbClr val="002060"/>
                </a:solidFill>
                <a:latin typeface="+mj-lt"/>
                <a:cs typeface="Arial" pitchFamily="34" charset="0"/>
              </a:rPr>
              <a:t>helpdesk@theicn.org </a:t>
            </a:r>
            <a:endParaRPr lang="en-US" sz="3200" i="0" dirty="0">
              <a:solidFill>
                <a:srgbClr val="002060"/>
              </a:solidFill>
              <a:latin typeface="+mj-lt"/>
              <a:cs typeface="Arial" pitchFamily="34" charset="0"/>
            </a:endParaRPr>
          </a:p>
        </p:txBody>
      </p:sp>
      <p:pic>
        <p:nvPicPr>
          <p:cNvPr id="5" name="Picture 4" descr="Institute of Child Nutrition Logo " title="Image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68" y="198311"/>
            <a:ext cx="3849345" cy="693004"/>
          </a:xfrm>
          <a:prstGeom prst="rect">
            <a:avLst/>
          </a:prstGeom>
        </p:spPr>
      </p:pic>
      <p:sp>
        <p:nvSpPr>
          <p:cNvPr id="7" name="Rectangle 6"/>
          <p:cNvSpPr/>
          <p:nvPr/>
        </p:nvSpPr>
        <p:spPr>
          <a:xfrm>
            <a:off x="754498" y="6128967"/>
            <a:ext cx="307648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rPr>
              <a:t>facebook.com/ichildnutrition</a:t>
            </a:r>
          </a:p>
        </p:txBody>
      </p:sp>
      <p:pic>
        <p:nvPicPr>
          <p:cNvPr id="8" name="Picture 7" descr="Facebook " title="Logo">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17300" y="4911740"/>
            <a:ext cx="995387" cy="995853"/>
          </a:xfrm>
          <a:prstGeom prst="rect">
            <a:avLst/>
          </a:prstGeom>
        </p:spPr>
      </p:pic>
      <p:pic>
        <p:nvPicPr>
          <p:cNvPr id="9" name="Picture 2" descr="Twitter " title="Logo">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13086" y="4913415"/>
            <a:ext cx="1225255" cy="99585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074799" y="6126286"/>
            <a:ext cx="183575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rPr>
              <a:t>@ichildnutrition</a:t>
            </a:r>
          </a:p>
        </p:txBody>
      </p:sp>
      <p:pic>
        <p:nvPicPr>
          <p:cNvPr id="11" name="Picture 8" descr="Pinterest " title="Logo">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16434" y="4699976"/>
            <a:ext cx="1415918" cy="141591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9143456" y="6126286"/>
            <a:ext cx="227337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rPr>
              <a:t>pinterest.com/theicn</a:t>
            </a:r>
          </a:p>
        </p:txBody>
      </p:sp>
      <p:pic>
        <p:nvPicPr>
          <p:cNvPr id="13" name="Picture 10" descr="Instagram " title="Logo">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99754" y="4945667"/>
            <a:ext cx="1077184" cy="107718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6435578" y="6126286"/>
            <a:ext cx="238238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rPr>
              <a:t>instagram.com/theicn</a:t>
            </a:r>
          </a:p>
        </p:txBody>
      </p:sp>
      <p:sp>
        <p:nvSpPr>
          <p:cNvPr id="16" name="TextBox 15"/>
          <p:cNvSpPr txBox="1"/>
          <p:nvPr/>
        </p:nvSpPr>
        <p:spPr>
          <a:xfrm>
            <a:off x="28481" y="4338935"/>
            <a:ext cx="1219199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Light" panose="020F0302020204030204"/>
                <a:ea typeface="+mn-ea"/>
                <a:cs typeface="Arial" panose="020B0604020202020204" pitchFamily="34" charset="0"/>
              </a:rPr>
              <a:t>Follow ICN on Social Media!</a:t>
            </a:r>
          </a:p>
        </p:txBody>
      </p:sp>
      <p:sp>
        <p:nvSpPr>
          <p:cNvPr id="15" name="Rectangle 14" descr="Blue rectangle at bottom of screen " title="Rectangle"/>
          <p:cNvSpPr/>
          <p:nvPr/>
        </p:nvSpPr>
        <p:spPr>
          <a:xfrm>
            <a:off x="0" y="6716829"/>
            <a:ext cx="12192000" cy="3657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Google Shape;403;p37"/>
          <p:cNvSpPr txBox="1">
            <a:spLocks/>
          </p:cNvSpPr>
          <p:nvPr/>
        </p:nvSpPr>
        <p:spPr>
          <a:xfrm>
            <a:off x="2292739" y="1088713"/>
            <a:ext cx="8173600" cy="15464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1pPr>
            <a:lvl2pPr marR="0" lvl="1"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2pPr>
            <a:lvl3pPr marR="0" lvl="2"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3pPr>
            <a:lvl4pPr marR="0" lvl="3"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4pPr>
            <a:lvl5pPr marR="0" lvl="4"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5pPr>
            <a:lvl6pPr marR="0" lvl="5"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6pPr>
            <a:lvl7pPr marR="0" lvl="6"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7pPr>
            <a:lvl8pPr marR="0" lvl="7"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8pPr>
            <a:lvl9pPr marR="0" lvl="8"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9pPr>
          </a:lstStyle>
          <a:p>
            <a:pPr marL="0" marR="0" lvl="0" indent="0" algn="ctr" defTabSz="914400" rtl="0" eaLnBrk="1" fontAlgn="auto" latinLnBrk="0" hangingPunct="1">
              <a:lnSpc>
                <a:spcPct val="90000"/>
              </a:lnSpc>
              <a:spcBef>
                <a:spcPts val="0"/>
              </a:spcBef>
              <a:spcAft>
                <a:spcPts val="0"/>
              </a:spcAft>
              <a:buClr>
                <a:srgbClr val="184880"/>
              </a:buClr>
              <a:buSzPts val="2000"/>
              <a:buFont typeface="Merriweather"/>
              <a:buNone/>
              <a:tabLst/>
              <a:defRPr/>
            </a:pPr>
            <a:r>
              <a:rPr kumimoji="0" lang="en-US" sz="7200" i="1" u="none" strike="noStrike" kern="0" cap="none" spc="0" normalizeH="0" baseline="0" noProof="0" dirty="0">
                <a:ln>
                  <a:noFill/>
                </a:ln>
                <a:solidFill>
                  <a:srgbClr val="002060"/>
                </a:solidFill>
                <a:effectLst/>
                <a:uLnTx/>
                <a:uFillTx/>
                <a:latin typeface="+mj-lt"/>
                <a:sym typeface="Merriweather"/>
              </a:rPr>
              <a:t>Thank You!</a:t>
            </a:r>
          </a:p>
        </p:txBody>
      </p:sp>
    </p:spTree>
    <p:extLst>
      <p:ext uri="{BB962C8B-B14F-4D97-AF65-F5344CB8AC3E}">
        <p14:creationId xmlns:p14="http://schemas.microsoft.com/office/powerpoint/2010/main" val="3298560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9"/>
          <p:cNvSpPr txBox="1">
            <a:spLocks noGrp="1"/>
          </p:cNvSpPr>
          <p:nvPr>
            <p:ph type="body" idx="1"/>
          </p:nvPr>
        </p:nvSpPr>
        <p:spPr>
          <a:xfrm>
            <a:off x="2511358" y="1368867"/>
            <a:ext cx="7169285" cy="4120266"/>
          </a:xfrm>
          <a:prstGeom prst="rect">
            <a:avLst/>
          </a:prstGeom>
        </p:spPr>
        <p:txBody>
          <a:bodyPr spcFirstLastPara="1" wrap="square" lIns="0" tIns="0" rIns="0" bIns="0" anchor="ctr" anchorCtr="0">
            <a:noAutofit/>
          </a:bodyPr>
          <a:lstStyle/>
          <a:p>
            <a:pPr marL="0" indent="0">
              <a:buNone/>
            </a:pPr>
            <a:r>
              <a:rPr lang="en-US" sz="6600" b="1" dirty="0">
                <a:solidFill>
                  <a:srgbClr val="002060"/>
                </a:solidFill>
                <a:latin typeface="+mj-lt"/>
              </a:rPr>
              <a:t>Welcome!</a:t>
            </a:r>
          </a:p>
        </p:txBody>
      </p:sp>
    </p:spTree>
    <p:extLst>
      <p:ext uri="{BB962C8B-B14F-4D97-AF65-F5344CB8AC3E}">
        <p14:creationId xmlns:p14="http://schemas.microsoft.com/office/powerpoint/2010/main" val="383747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71;p17"/>
          <p:cNvSpPr txBox="1">
            <a:spLocks/>
          </p:cNvSpPr>
          <p:nvPr/>
        </p:nvSpPr>
        <p:spPr>
          <a:xfrm>
            <a:off x="1219433" y="2568525"/>
            <a:ext cx="9685633" cy="212688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1pPr>
            <a:lvl2pPr marR="0" lvl="1"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2pPr>
            <a:lvl3pPr marR="0" lvl="2"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3pPr>
            <a:lvl4pPr marR="0" lvl="3"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4pPr>
            <a:lvl5pPr marR="0" lvl="4"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5pPr>
            <a:lvl6pPr marR="0" lvl="5"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6pPr>
            <a:lvl7pPr marR="0" lvl="6"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7pPr>
            <a:lvl8pPr marR="0" lvl="7"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8pPr>
            <a:lvl9pPr marR="0" lvl="8"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9pPr>
          </a:lstStyle>
          <a:p>
            <a:pPr>
              <a:spcAft>
                <a:spcPts val="1200"/>
              </a:spcAft>
            </a:pPr>
            <a:r>
              <a:rPr lang="en-US" sz="4400" kern="0" dirty="0">
                <a:solidFill>
                  <a:srgbClr val="002060"/>
                </a:solidFill>
                <a:latin typeface="+mj-lt"/>
              </a:rPr>
              <a:t>Do you have any children in your CACFP center with food allergies? What foods are they allergic to?</a:t>
            </a:r>
            <a:endParaRPr lang="en-US" sz="1600" dirty="0"/>
          </a:p>
        </p:txBody>
      </p:sp>
      <p:sp>
        <p:nvSpPr>
          <p:cNvPr id="5" name="Title 2"/>
          <p:cNvSpPr>
            <a:spLocks noGrp="1"/>
          </p:cNvSpPr>
          <p:nvPr>
            <p:ph type="title"/>
          </p:nvPr>
        </p:nvSpPr>
        <p:spPr>
          <a:xfrm>
            <a:off x="1219433" y="661167"/>
            <a:ext cx="8035600" cy="1084000"/>
          </a:xfrm>
        </p:spPr>
        <p:txBody>
          <a:bodyPr/>
          <a:lstStyle/>
          <a:p>
            <a:r>
              <a:rPr lang="en-US" sz="4400" dirty="0"/>
              <a:t>Review Current Knowledge</a:t>
            </a:r>
          </a:p>
        </p:txBody>
      </p:sp>
    </p:spTree>
    <p:extLst>
      <p:ext uri="{BB962C8B-B14F-4D97-AF65-F5344CB8AC3E}">
        <p14:creationId xmlns:p14="http://schemas.microsoft.com/office/powerpoint/2010/main" val="1979555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8"/>
          <p:cNvSpPr txBox="1">
            <a:spLocks noGrp="1"/>
          </p:cNvSpPr>
          <p:nvPr>
            <p:ph type="ctrTitle"/>
          </p:nvPr>
        </p:nvSpPr>
        <p:spPr>
          <a:xfrm>
            <a:off x="2387600" y="2799484"/>
            <a:ext cx="7416800" cy="776400"/>
          </a:xfrm>
          <a:prstGeom prst="rect">
            <a:avLst/>
          </a:prstGeom>
        </p:spPr>
        <p:txBody>
          <a:bodyPr spcFirstLastPara="1" wrap="square" lIns="0" tIns="0" rIns="0" bIns="0" anchor="b" anchorCtr="0">
            <a:noAutofit/>
          </a:bodyPr>
          <a:lstStyle/>
          <a:p>
            <a:r>
              <a:rPr lang="en-US" sz="6600" dirty="0">
                <a:solidFill>
                  <a:schemeClr val="bg1"/>
                </a:solidFill>
                <a:latin typeface="+mj-lt"/>
              </a:rPr>
              <a:t>Overview </a:t>
            </a:r>
            <a:endParaRPr sz="6600" dirty="0">
              <a:solidFill>
                <a:schemeClr val="bg1"/>
              </a:solidFill>
              <a:latin typeface="+mj-lt"/>
            </a:endParaRPr>
          </a:p>
        </p:txBody>
      </p:sp>
      <p:sp>
        <p:nvSpPr>
          <p:cNvPr id="180" name="Google Shape;180;p18"/>
          <p:cNvSpPr txBox="1">
            <a:spLocks noGrp="1"/>
          </p:cNvSpPr>
          <p:nvPr>
            <p:ph type="subTitle" idx="1"/>
          </p:nvPr>
        </p:nvSpPr>
        <p:spPr>
          <a:xfrm>
            <a:off x="2387600" y="3704917"/>
            <a:ext cx="7416800" cy="353600"/>
          </a:xfrm>
          <a:prstGeom prst="rect">
            <a:avLst/>
          </a:prstGeom>
        </p:spPr>
        <p:txBody>
          <a:bodyPr spcFirstLastPara="1" wrap="square" lIns="0" tIns="0" rIns="0" bIns="0" anchor="t" anchorCtr="0">
            <a:noAutofit/>
          </a:bodyPr>
          <a:lstStyle/>
          <a:p>
            <a:pPr marL="0" indent="0"/>
            <a:endParaRPr b="1" dirty="0">
              <a:solidFill>
                <a:schemeClr val="bg1"/>
              </a:solidFill>
              <a:latin typeface="+mj-lt"/>
            </a:endParaRPr>
          </a:p>
        </p:txBody>
      </p:sp>
    </p:spTree>
    <p:extLst>
      <p:ext uri="{BB962C8B-B14F-4D97-AF65-F5344CB8AC3E}">
        <p14:creationId xmlns:p14="http://schemas.microsoft.com/office/powerpoint/2010/main" val="1665191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latin typeface="+mj-lt"/>
              </a:rPr>
              <a:t>I</a:t>
            </a:r>
            <a:r>
              <a:rPr lang="en-US" sz="3600" dirty="0">
                <a:latin typeface="+mj-lt"/>
              </a:rPr>
              <a:t>dentify the nine common allergens.</a:t>
            </a:r>
            <a:endParaRPr lang="en-US" sz="3600" dirty="0"/>
          </a:p>
        </p:txBody>
      </p:sp>
      <p:sp>
        <p:nvSpPr>
          <p:cNvPr id="3" name="Title 2"/>
          <p:cNvSpPr>
            <a:spLocks noGrp="1"/>
          </p:cNvSpPr>
          <p:nvPr>
            <p:ph type="title"/>
          </p:nvPr>
        </p:nvSpPr>
        <p:spPr/>
        <p:txBody>
          <a:bodyPr/>
          <a:lstStyle/>
          <a:p>
            <a:r>
              <a:rPr lang="en-US" sz="4400" dirty="0"/>
              <a:t>Lesson Objective</a:t>
            </a:r>
            <a:endParaRPr lang="en-US" dirty="0"/>
          </a:p>
        </p:txBody>
      </p:sp>
    </p:spTree>
    <p:extLst>
      <p:ext uri="{BB962C8B-B14F-4D97-AF65-F5344CB8AC3E}">
        <p14:creationId xmlns:p14="http://schemas.microsoft.com/office/powerpoint/2010/main" val="1004523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numCol="2"/>
          <a:lstStyle/>
          <a:p>
            <a:r>
              <a:rPr lang="en-US" dirty="0">
                <a:latin typeface="+mj-lt"/>
              </a:rPr>
              <a:t>Milk</a:t>
            </a:r>
          </a:p>
          <a:p>
            <a:r>
              <a:rPr lang="en-US" dirty="0">
                <a:latin typeface="+mj-lt"/>
              </a:rPr>
              <a:t>Eggs</a:t>
            </a:r>
          </a:p>
          <a:p>
            <a:r>
              <a:rPr lang="en-US" dirty="0">
                <a:latin typeface="+mj-lt"/>
              </a:rPr>
              <a:t>Wheat</a:t>
            </a:r>
          </a:p>
          <a:p>
            <a:r>
              <a:rPr lang="en-US" dirty="0">
                <a:latin typeface="+mj-lt"/>
              </a:rPr>
              <a:t>Peanuts</a:t>
            </a:r>
          </a:p>
          <a:p>
            <a:r>
              <a:rPr lang="en-US" dirty="0">
                <a:latin typeface="+mj-lt"/>
              </a:rPr>
              <a:t>Tree nuts</a:t>
            </a:r>
          </a:p>
          <a:p>
            <a:r>
              <a:rPr lang="en-US" dirty="0">
                <a:latin typeface="+mj-lt"/>
              </a:rPr>
              <a:t>Soy</a:t>
            </a:r>
          </a:p>
          <a:p>
            <a:r>
              <a:rPr lang="en-US" dirty="0">
                <a:latin typeface="+mj-lt"/>
              </a:rPr>
              <a:t>Fish</a:t>
            </a:r>
          </a:p>
          <a:p>
            <a:r>
              <a:rPr lang="en-US" dirty="0">
                <a:latin typeface="+mj-lt"/>
              </a:rPr>
              <a:t>Shellfish</a:t>
            </a:r>
          </a:p>
          <a:p>
            <a:r>
              <a:rPr lang="en-US" dirty="0">
                <a:latin typeface="+mj-lt"/>
              </a:rPr>
              <a:t>Sesame</a:t>
            </a:r>
            <a:endParaRPr lang="en-US" sz="3600" dirty="0"/>
          </a:p>
        </p:txBody>
      </p:sp>
      <p:sp>
        <p:nvSpPr>
          <p:cNvPr id="3" name="Title 2"/>
          <p:cNvSpPr>
            <a:spLocks noGrp="1"/>
          </p:cNvSpPr>
          <p:nvPr>
            <p:ph type="title"/>
          </p:nvPr>
        </p:nvSpPr>
        <p:spPr/>
        <p:txBody>
          <a:bodyPr/>
          <a:lstStyle/>
          <a:p>
            <a:r>
              <a:rPr lang="en-US" dirty="0"/>
              <a:t>Common Food Allergens</a:t>
            </a:r>
          </a:p>
        </p:txBody>
      </p:sp>
    </p:spTree>
    <p:extLst>
      <p:ext uri="{BB962C8B-B14F-4D97-AF65-F5344CB8AC3E}">
        <p14:creationId xmlns:p14="http://schemas.microsoft.com/office/powerpoint/2010/main" val="1489947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a:spLocks noGrp="1"/>
          </p:cNvSpPr>
          <p:nvPr>
            <p:ph type="title"/>
          </p:nvPr>
        </p:nvSpPr>
        <p:spPr>
          <a:xfrm>
            <a:off x="1219433" y="661167"/>
            <a:ext cx="8035600" cy="1084000"/>
          </a:xfrm>
          <a:prstGeom prst="rect">
            <a:avLst/>
          </a:prstGeom>
        </p:spPr>
        <p:txBody>
          <a:bodyPr spcFirstLastPara="1" wrap="square" lIns="0" tIns="0" rIns="0" bIns="0" anchor="ctr" anchorCtr="0">
            <a:noAutofit/>
          </a:bodyPr>
          <a:lstStyle/>
          <a:p>
            <a:r>
              <a:rPr lang="en-US" dirty="0"/>
              <a:t>Reading Ingredient Statements</a:t>
            </a:r>
          </a:p>
        </p:txBody>
      </p:sp>
      <p:sp>
        <p:nvSpPr>
          <p:cNvPr id="192" name="Google Shape;192;p20"/>
          <p:cNvSpPr txBox="1">
            <a:spLocks noGrp="1"/>
          </p:cNvSpPr>
          <p:nvPr>
            <p:ph type="body" idx="1"/>
          </p:nvPr>
        </p:nvSpPr>
        <p:spPr>
          <a:xfrm>
            <a:off x="1219433" y="2112566"/>
            <a:ext cx="9195428" cy="4745433"/>
          </a:xfrm>
          <a:prstGeom prst="rect">
            <a:avLst/>
          </a:prstGeom>
        </p:spPr>
        <p:txBody>
          <a:bodyPr spcFirstLastPara="1" wrap="square" lIns="0" tIns="0" rIns="0" bIns="0" anchor="t" anchorCtr="0">
            <a:noAutofit/>
          </a:bodyPr>
          <a:lstStyle/>
          <a:p>
            <a:r>
              <a:rPr lang="en-US" sz="2200" dirty="0">
                <a:latin typeface="+mj-lt"/>
              </a:rPr>
              <a:t>Check every label, every time you purchase and prepare food </a:t>
            </a:r>
          </a:p>
          <a:p>
            <a:r>
              <a:rPr lang="en-US" sz="2200" dirty="0">
                <a:latin typeface="+mj-lt"/>
              </a:rPr>
              <a:t>Allergens found in many foods</a:t>
            </a:r>
          </a:p>
          <a:p>
            <a:r>
              <a:rPr lang="en-US" sz="2200" dirty="0">
                <a:latin typeface="+mj-lt"/>
              </a:rPr>
              <a:t>Manufacturers required to list ingredients and presence of the nine major food allergens on the label</a:t>
            </a:r>
          </a:p>
          <a:p>
            <a:pPr lvl="1"/>
            <a:r>
              <a:rPr lang="en-US" sz="2200" dirty="0">
                <a:latin typeface="+mj-lt"/>
              </a:rPr>
              <a:t>With the exception of sesame which is not required to be listed until January 2023</a:t>
            </a:r>
          </a:p>
        </p:txBody>
      </p:sp>
    </p:spTree>
    <p:extLst>
      <p:ext uri="{BB962C8B-B14F-4D97-AF65-F5344CB8AC3E}">
        <p14:creationId xmlns:p14="http://schemas.microsoft.com/office/powerpoint/2010/main" val="1572890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a:spLocks noGrp="1"/>
          </p:cNvSpPr>
          <p:nvPr>
            <p:ph type="title"/>
          </p:nvPr>
        </p:nvSpPr>
        <p:spPr>
          <a:xfrm>
            <a:off x="1219433" y="661167"/>
            <a:ext cx="8035600" cy="1084000"/>
          </a:xfrm>
          <a:prstGeom prst="rect">
            <a:avLst/>
          </a:prstGeom>
        </p:spPr>
        <p:txBody>
          <a:bodyPr spcFirstLastPara="1" wrap="square" lIns="0" tIns="0" rIns="0" bIns="0" anchor="ctr" anchorCtr="0">
            <a:noAutofit/>
          </a:bodyPr>
          <a:lstStyle/>
          <a:p>
            <a:r>
              <a:rPr lang="en-US" dirty="0"/>
              <a:t>Milk</a:t>
            </a:r>
          </a:p>
        </p:txBody>
      </p:sp>
      <p:sp>
        <p:nvSpPr>
          <p:cNvPr id="192" name="Google Shape;192;p20"/>
          <p:cNvSpPr txBox="1">
            <a:spLocks noGrp="1"/>
          </p:cNvSpPr>
          <p:nvPr>
            <p:ph type="body" idx="1"/>
          </p:nvPr>
        </p:nvSpPr>
        <p:spPr>
          <a:xfrm>
            <a:off x="1219433" y="2112566"/>
            <a:ext cx="10193634" cy="4745433"/>
          </a:xfrm>
          <a:prstGeom prst="rect">
            <a:avLst/>
          </a:prstGeom>
        </p:spPr>
        <p:txBody>
          <a:bodyPr spcFirstLastPara="1" wrap="square" lIns="0" tIns="0" rIns="0" bIns="0" anchor="t" anchorCtr="0">
            <a:noAutofit/>
          </a:bodyPr>
          <a:lstStyle/>
          <a:p>
            <a:pPr marL="608965" indent="-507365"/>
            <a:r>
              <a:rPr lang="en-US" dirty="0">
                <a:latin typeface="+mj-lt"/>
                <a:cs typeface="Calibri Light"/>
              </a:rPr>
              <a:t>Milk allergens come from the protein in whole, 2%, 1%, and skim, cream, yogurt, cheese, ice cream</a:t>
            </a:r>
            <a:endParaRPr lang="en-US" dirty="0">
              <a:cs typeface="Calibri Light"/>
            </a:endParaRPr>
          </a:p>
          <a:p>
            <a:pPr marL="608965" indent="-507365"/>
            <a:r>
              <a:rPr lang="en-US" dirty="0">
                <a:latin typeface="+mj-lt"/>
              </a:rPr>
              <a:t>Less obvious milk ingredients:</a:t>
            </a:r>
          </a:p>
          <a:p>
            <a:pPr marL="1218565" lvl="1" indent="-507365"/>
            <a:r>
              <a:rPr lang="en-US" dirty="0">
                <a:latin typeface="+mj-lt"/>
              </a:rPr>
              <a:t>Casein</a:t>
            </a:r>
          </a:p>
          <a:p>
            <a:pPr marL="1218565" lvl="1" indent="-507365"/>
            <a:r>
              <a:rPr lang="en-US" dirty="0">
                <a:latin typeface="+mj-lt"/>
              </a:rPr>
              <a:t>Ghee</a:t>
            </a:r>
          </a:p>
          <a:p>
            <a:pPr marL="1218565" lvl="1" indent="-507365"/>
            <a:r>
              <a:rPr lang="en-US" dirty="0">
                <a:latin typeface="+mj-lt"/>
              </a:rPr>
              <a:t>Butter</a:t>
            </a:r>
          </a:p>
          <a:p>
            <a:pPr marL="100965" indent="0">
              <a:buNone/>
            </a:pPr>
            <a:endParaRPr dirty="0">
              <a:solidFill>
                <a:srgbClr val="002060"/>
              </a:solidFill>
              <a:latin typeface="+mj-lt"/>
            </a:endParaRPr>
          </a:p>
        </p:txBody>
      </p:sp>
      <p:sp>
        <p:nvSpPr>
          <p:cNvPr id="4" name="Google Shape;192;p20"/>
          <p:cNvSpPr txBox="1">
            <a:spLocks/>
          </p:cNvSpPr>
          <p:nvPr/>
        </p:nvSpPr>
        <p:spPr>
          <a:xfrm>
            <a:off x="4233561" y="3619632"/>
            <a:ext cx="5113867" cy="261183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507987" algn="l" rtl="0">
              <a:lnSpc>
                <a:spcPct val="115000"/>
              </a:lnSpc>
              <a:spcBef>
                <a:spcPts val="800"/>
              </a:spcBef>
              <a:spcAft>
                <a:spcPts val="0"/>
              </a:spcAft>
              <a:buClr>
                <a:schemeClr val="accent1"/>
              </a:buClr>
              <a:buSzPts val="2400"/>
              <a:buFont typeface="IBM Plex Sans Light"/>
              <a:buChar char="▰"/>
              <a:defRPr sz="3600" b="0" i="0" u="none" strike="noStrike" cap="none">
                <a:solidFill>
                  <a:srgbClr val="002060"/>
                </a:solidFill>
                <a:latin typeface="Calibri Light" panose="020F0302020204030204" pitchFamily="34" charset="0"/>
                <a:ea typeface="IBM Plex Sans Light"/>
                <a:cs typeface="Calibri Light" panose="020F0302020204030204" pitchFamily="34" charset="0"/>
                <a:sym typeface="IBM Plex Sans Light"/>
              </a:defRPr>
            </a:lvl1pPr>
            <a:lvl2pPr marL="1219170" marR="0" lvl="1" indent="-507987" algn="l" rtl="0">
              <a:lnSpc>
                <a:spcPct val="115000"/>
              </a:lnSpc>
              <a:spcBef>
                <a:spcPts val="0"/>
              </a:spcBef>
              <a:spcAft>
                <a:spcPts val="0"/>
              </a:spcAft>
              <a:buClr>
                <a:schemeClr val="accent2"/>
              </a:buClr>
              <a:buSzPts val="2400"/>
              <a:buFont typeface="IBM Plex Sans Light"/>
              <a:buChar char="╺"/>
              <a:defRPr sz="3600" b="0" i="0" u="none" strike="noStrike" cap="none">
                <a:solidFill>
                  <a:srgbClr val="002060"/>
                </a:solidFill>
                <a:latin typeface="Calibri Light" panose="020F0302020204030204" pitchFamily="34" charset="0"/>
                <a:ea typeface="IBM Plex Sans Light"/>
                <a:cs typeface="Calibri Light" panose="020F0302020204030204" pitchFamily="34" charset="0"/>
                <a:sym typeface="IBM Plex Sans Light"/>
              </a:defRPr>
            </a:lvl2pPr>
            <a:lvl3pPr marL="1828754" marR="0" lvl="2" indent="-507987" algn="l" rtl="0">
              <a:lnSpc>
                <a:spcPct val="115000"/>
              </a:lnSpc>
              <a:spcBef>
                <a:spcPts val="0"/>
              </a:spcBef>
              <a:spcAft>
                <a:spcPts val="0"/>
              </a:spcAft>
              <a:buClr>
                <a:schemeClr val="accent3"/>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3pPr>
            <a:lvl4pPr marL="2438339" marR="0" lvl="3" indent="-507987"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4pPr>
            <a:lvl5pPr marL="3047924" marR="0" lvl="4" indent="-507987"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5pPr>
            <a:lvl6pPr marL="3657509" marR="0" lvl="5" indent="-507987"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6pPr>
            <a:lvl7pPr marL="4267093" marR="0" lvl="6" indent="-507987"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7pPr>
            <a:lvl8pPr marL="4876678" marR="0" lvl="7" indent="-507987"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8pPr>
            <a:lvl9pPr marL="5486263" marR="0" lvl="8" indent="-507987"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9pPr>
          </a:lstStyle>
          <a:p>
            <a:pPr marL="101598" indent="0">
              <a:buNone/>
            </a:pPr>
            <a:endParaRPr lang="en-US" sz="2800" kern="0" dirty="0">
              <a:latin typeface="+mj-lt"/>
            </a:endParaRPr>
          </a:p>
          <a:p>
            <a:pPr lvl="1"/>
            <a:r>
              <a:rPr lang="en-US" kern="0" dirty="0">
                <a:latin typeface="+mj-lt"/>
              </a:rPr>
              <a:t>Curds</a:t>
            </a:r>
          </a:p>
          <a:p>
            <a:pPr lvl="1"/>
            <a:r>
              <a:rPr lang="en-US" kern="0" dirty="0">
                <a:latin typeface="+mj-lt"/>
              </a:rPr>
              <a:t>Lactose</a:t>
            </a:r>
          </a:p>
          <a:p>
            <a:pPr lvl="1"/>
            <a:r>
              <a:rPr lang="en-US" kern="0" dirty="0">
                <a:latin typeface="+mj-lt"/>
              </a:rPr>
              <a:t>whey</a:t>
            </a:r>
          </a:p>
        </p:txBody>
      </p:sp>
    </p:spTree>
    <p:extLst>
      <p:ext uri="{BB962C8B-B14F-4D97-AF65-F5344CB8AC3E}">
        <p14:creationId xmlns:p14="http://schemas.microsoft.com/office/powerpoint/2010/main" val="1529364267"/>
      </p:ext>
    </p:extLst>
  </p:cSld>
  <p:clrMapOvr>
    <a:masterClrMapping/>
  </p:clrMapOvr>
</p:sld>
</file>

<file path=ppt/theme/theme1.xml><?xml version="1.0" encoding="utf-8"?>
<a:theme xmlns:a="http://schemas.openxmlformats.org/drawingml/2006/main" name="Surrey template">
  <a:themeElements>
    <a:clrScheme name="Custom 347">
      <a:dk1>
        <a:srgbClr val="061E3A"/>
      </a:dk1>
      <a:lt1>
        <a:srgbClr val="FFFFFF"/>
      </a:lt1>
      <a:dk2>
        <a:srgbClr val="757C83"/>
      </a:dk2>
      <a:lt2>
        <a:srgbClr val="EBF0F3"/>
      </a:lt2>
      <a:accent1>
        <a:srgbClr val="7FCA20"/>
      </a:accent1>
      <a:accent2>
        <a:srgbClr val="02C1D3"/>
      </a:accent2>
      <a:accent3>
        <a:srgbClr val="66BDE8"/>
      </a:accent3>
      <a:accent4>
        <a:srgbClr val="1985D2"/>
      </a:accent4>
      <a:accent5>
        <a:srgbClr val="184880"/>
      </a:accent5>
      <a:accent6>
        <a:srgbClr val="061E3A"/>
      </a:accent6>
      <a:hlink>
        <a:srgbClr val="1985D2"/>
      </a:hlink>
      <a:folHlink>
        <a:srgbClr val="6611C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urrey template">
  <a:themeElements>
    <a:clrScheme name="Custom 347">
      <a:dk1>
        <a:srgbClr val="061E3A"/>
      </a:dk1>
      <a:lt1>
        <a:srgbClr val="FFFFFF"/>
      </a:lt1>
      <a:dk2>
        <a:srgbClr val="757C83"/>
      </a:dk2>
      <a:lt2>
        <a:srgbClr val="EBF0F3"/>
      </a:lt2>
      <a:accent1>
        <a:srgbClr val="7FCA20"/>
      </a:accent1>
      <a:accent2>
        <a:srgbClr val="02C1D3"/>
      </a:accent2>
      <a:accent3>
        <a:srgbClr val="66BDE8"/>
      </a:accent3>
      <a:accent4>
        <a:srgbClr val="1985D2"/>
      </a:accent4>
      <a:accent5>
        <a:srgbClr val="184880"/>
      </a:accent5>
      <a:accent6>
        <a:srgbClr val="061E3A"/>
      </a:accent6>
      <a:hlink>
        <a:srgbClr val="1985D2"/>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44E37AA8E3D2C45BC50162E7E7DAD24" ma:contentTypeVersion="11" ma:contentTypeDescription="Create a new document." ma:contentTypeScope="" ma:versionID="a8f08e611e9f0f27d67f12fc0996828a">
  <xsd:schema xmlns:xsd="http://www.w3.org/2001/XMLSchema" xmlns:xs="http://www.w3.org/2001/XMLSchema" xmlns:p="http://schemas.microsoft.com/office/2006/metadata/properties" xmlns:ns3="399f57f5-dbed-4c34-9a36-43547801a8b1" xmlns:ns4="8988bec7-c4f2-4046-ad18-3a82420eb3eb" targetNamespace="http://schemas.microsoft.com/office/2006/metadata/properties" ma:root="true" ma:fieldsID="f69ce6b05a5e907364143177af6ab716" ns3:_="" ns4:_="">
    <xsd:import namespace="399f57f5-dbed-4c34-9a36-43547801a8b1"/>
    <xsd:import namespace="8988bec7-c4f2-4046-ad18-3a82420eb3e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9f57f5-dbed-4c34-9a36-43547801a8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988bec7-c4f2-4046-ad18-3a82420eb3e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F97B2E-70FC-4232-8A2D-B96F6A7F8113}">
  <ds:schemaRefs>
    <ds:schemaRef ds:uri="http://schemas.microsoft.com/sharepoint/v3/contenttype/forms"/>
  </ds:schemaRefs>
</ds:datastoreItem>
</file>

<file path=customXml/itemProps2.xml><?xml version="1.0" encoding="utf-8"?>
<ds:datastoreItem xmlns:ds="http://schemas.openxmlformats.org/officeDocument/2006/customXml" ds:itemID="{88C5DB4A-886A-4E21-8AEC-6187AFF130ED}">
  <ds:schemaRefs>
    <ds:schemaRef ds:uri="http://schemas.microsoft.com/office/2006/documentManagement/types"/>
    <ds:schemaRef ds:uri="http://schemas.microsoft.com/office/2006/metadata/properties"/>
    <ds:schemaRef ds:uri="http://www.w3.org/XML/1998/namespace"/>
    <ds:schemaRef ds:uri="http://purl.org/dc/elements/1.1/"/>
    <ds:schemaRef ds:uri="http://schemas.openxmlformats.org/package/2006/metadata/core-properties"/>
    <ds:schemaRef ds:uri="399f57f5-dbed-4c34-9a36-43547801a8b1"/>
    <ds:schemaRef ds:uri="http://purl.org/dc/dcmitype/"/>
    <ds:schemaRef ds:uri="http://schemas.microsoft.com/office/infopath/2007/PartnerControls"/>
    <ds:schemaRef ds:uri="8988bec7-c4f2-4046-ad18-3a82420eb3eb"/>
    <ds:schemaRef ds:uri="http://purl.org/dc/terms/"/>
  </ds:schemaRefs>
</ds:datastoreItem>
</file>

<file path=customXml/itemProps3.xml><?xml version="1.0" encoding="utf-8"?>
<ds:datastoreItem xmlns:ds="http://schemas.openxmlformats.org/officeDocument/2006/customXml" ds:itemID="{FAF37B2C-F9DA-4683-81E0-B3C6E81129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9f57f5-dbed-4c34-9a36-43547801a8b1"/>
    <ds:schemaRef ds:uri="8988bec7-c4f2-4046-ad18-3a82420eb3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2551</TotalTime>
  <Words>1872</Words>
  <Application>Microsoft Macintosh PowerPoint</Application>
  <PresentationFormat>Widescreen</PresentationFormat>
  <Paragraphs>139</Paragraphs>
  <Slides>22</Slides>
  <Notes>22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Arial</vt:lpstr>
      <vt:lpstr>Calibri</vt:lpstr>
      <vt:lpstr>Calibri Light</vt:lpstr>
      <vt:lpstr>IBM Plex Sans</vt:lpstr>
      <vt:lpstr>IBM Plex Sans Light</vt:lpstr>
      <vt:lpstr>Merriweather</vt:lpstr>
      <vt:lpstr>Surrey template</vt:lpstr>
      <vt:lpstr>1_Surrey template</vt:lpstr>
      <vt:lpstr>Major Food Allergens</vt:lpstr>
      <vt:lpstr>Introduction  </vt:lpstr>
      <vt:lpstr>PowerPoint Presentation</vt:lpstr>
      <vt:lpstr>Review Current Knowledge</vt:lpstr>
      <vt:lpstr>Overview </vt:lpstr>
      <vt:lpstr>Lesson Objective</vt:lpstr>
      <vt:lpstr>Common Food Allergens</vt:lpstr>
      <vt:lpstr>Reading Ingredient Statements</vt:lpstr>
      <vt:lpstr>Milk</vt:lpstr>
      <vt:lpstr>Eggs</vt:lpstr>
      <vt:lpstr>Wheat</vt:lpstr>
      <vt:lpstr>Peanuts</vt:lpstr>
      <vt:lpstr>Tree Nuts</vt:lpstr>
      <vt:lpstr>Soy</vt:lpstr>
      <vt:lpstr>Fish</vt:lpstr>
      <vt:lpstr>Shellfish</vt:lpstr>
      <vt:lpstr>Sesame</vt:lpstr>
      <vt:lpstr>Activity</vt:lpstr>
      <vt:lpstr>Conclusion</vt:lpstr>
      <vt:lpstr>Lesson Conclusion </vt:lpstr>
      <vt:lpstr>Activity</vt:lpstr>
      <vt:lpstr> The University of Mississippi   School of Applied Sciences    www.theicn.org  800-321-3054  helpdesk@theicn.org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Requirements for Serving Meals  Family Style in the CACFP</dc:title>
  <dc:creator>TC CO</dc:creator>
  <cp:lastModifiedBy>Breanna Tutor</cp:lastModifiedBy>
  <cp:revision>111</cp:revision>
  <dcterms:created xsi:type="dcterms:W3CDTF">2020-05-13T17:38:08Z</dcterms:created>
  <dcterms:modified xsi:type="dcterms:W3CDTF">2021-11-03T15:48:31Z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0x010100444E37AA8E3D2C45BC50162E7E7DAD24</vt:lpwstr>
  </property>
</Properties>
</file>